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56" r:id="rId6"/>
    <p:sldId id="257" r:id="rId7"/>
    <p:sldId id="258" r:id="rId8"/>
    <p:sldId id="259" r:id="rId9"/>
    <p:sldId id="261" r:id="rId10"/>
  </p:sldIdLst>
  <p:sldSz cx="12192000" cy="6858000"/>
  <p:notesSz cx="6792913" cy="9925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B0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lene Celliers" userId="15412c7b-9090-465c-9463-3938f9122ba6" providerId="ADAL" clId="{268CD75E-87F9-44A9-B02D-1885D3AC9891}"/>
    <pc:docChg chg="undo custSel addSld modSld sldOrd">
      <pc:chgData name="Relene Celliers" userId="15412c7b-9090-465c-9463-3938f9122ba6" providerId="ADAL" clId="{268CD75E-87F9-44A9-B02D-1885D3AC9891}" dt="2023-07-26T10:55:02.037" v="2453"/>
      <pc:docMkLst>
        <pc:docMk/>
      </pc:docMkLst>
      <pc:sldChg chg="addSp delSp modSp mod">
        <pc:chgData name="Relene Celliers" userId="15412c7b-9090-465c-9463-3938f9122ba6" providerId="ADAL" clId="{268CD75E-87F9-44A9-B02D-1885D3AC9891}" dt="2023-07-26T10:35:16.249" v="2321" actId="207"/>
        <pc:sldMkLst>
          <pc:docMk/>
          <pc:sldMk cId="3296454707" sldId="256"/>
        </pc:sldMkLst>
        <pc:spChg chg="mod">
          <ac:chgData name="Relene Celliers" userId="15412c7b-9090-465c-9463-3938f9122ba6" providerId="ADAL" clId="{268CD75E-87F9-44A9-B02D-1885D3AC9891}" dt="2023-07-26T08:49:37.541" v="446" actId="404"/>
          <ac:spMkLst>
            <pc:docMk/>
            <pc:sldMk cId="3296454707" sldId="256"/>
            <ac:spMk id="2" creationId="{AF008D6A-F23A-70A4-7A49-B2956AC5ACA6}"/>
          </ac:spMkLst>
        </pc:spChg>
        <pc:spChg chg="mod">
          <ac:chgData name="Relene Celliers" userId="15412c7b-9090-465c-9463-3938f9122ba6" providerId="ADAL" clId="{268CD75E-87F9-44A9-B02D-1885D3AC9891}" dt="2023-07-26T10:35:16.249" v="2321" actId="207"/>
          <ac:spMkLst>
            <pc:docMk/>
            <pc:sldMk cId="3296454707" sldId="256"/>
            <ac:spMk id="3" creationId="{4B1648BA-2882-2124-58A5-B7BC60F86F6B}"/>
          </ac:spMkLst>
        </pc:spChg>
        <pc:spChg chg="mod">
          <ac:chgData name="Relene Celliers" userId="15412c7b-9090-465c-9463-3938f9122ba6" providerId="ADAL" clId="{268CD75E-87F9-44A9-B02D-1885D3AC9891}" dt="2023-07-26T10:34:56.511" v="2320" actId="403"/>
          <ac:spMkLst>
            <pc:docMk/>
            <pc:sldMk cId="3296454707" sldId="256"/>
            <ac:spMk id="4" creationId="{3998BD00-F1B8-2634-6469-D88BDCEE8685}"/>
          </ac:spMkLst>
        </pc:spChg>
        <pc:spChg chg="add mod">
          <ac:chgData name="Relene Celliers" userId="15412c7b-9090-465c-9463-3938f9122ba6" providerId="ADAL" clId="{268CD75E-87F9-44A9-B02D-1885D3AC9891}" dt="2023-07-26T08:51:02.615" v="472" actId="1076"/>
          <ac:spMkLst>
            <pc:docMk/>
            <pc:sldMk cId="3296454707" sldId="256"/>
            <ac:spMk id="12" creationId="{72FFBF3F-B10D-7A97-C9D9-A7838375E1A8}"/>
          </ac:spMkLst>
        </pc:spChg>
        <pc:spChg chg="add mod">
          <ac:chgData name="Relene Celliers" userId="15412c7b-9090-465c-9463-3938f9122ba6" providerId="ADAL" clId="{268CD75E-87F9-44A9-B02D-1885D3AC9891}" dt="2023-07-26T08:55:20.503" v="540" actId="1036"/>
          <ac:spMkLst>
            <pc:docMk/>
            <pc:sldMk cId="3296454707" sldId="256"/>
            <ac:spMk id="13" creationId="{488CD9E5-6B8A-BA59-30DB-D9C9F0D93BE6}"/>
          </ac:spMkLst>
        </pc:spChg>
        <pc:spChg chg="add mod">
          <ac:chgData name="Relene Celliers" userId="15412c7b-9090-465c-9463-3938f9122ba6" providerId="ADAL" clId="{268CD75E-87F9-44A9-B02D-1885D3AC9891}" dt="2023-07-26T08:50:38.043" v="469" actId="20577"/>
          <ac:spMkLst>
            <pc:docMk/>
            <pc:sldMk cId="3296454707" sldId="256"/>
            <ac:spMk id="14" creationId="{2B05895E-F7E1-399E-B978-485AEE74A2BE}"/>
          </ac:spMkLst>
        </pc:spChg>
        <pc:graphicFrameChg chg="add del mod">
          <ac:chgData name="Relene Celliers" userId="15412c7b-9090-465c-9463-3938f9122ba6" providerId="ADAL" clId="{268CD75E-87F9-44A9-B02D-1885D3AC9891}" dt="2023-07-26T08:37:41.660" v="102"/>
          <ac:graphicFrameMkLst>
            <pc:docMk/>
            <pc:sldMk cId="3296454707" sldId="256"/>
            <ac:graphicFrameMk id="11" creationId="{EB7A5201-3F32-F480-DFC0-C417DE7577DD}"/>
          </ac:graphicFrameMkLst>
        </pc:graphicFrameChg>
        <pc:picChg chg="mod">
          <ac:chgData name="Relene Celliers" userId="15412c7b-9090-465c-9463-3938f9122ba6" providerId="ADAL" clId="{268CD75E-87F9-44A9-B02D-1885D3AC9891}" dt="2023-07-26T08:49:43.029" v="450" actId="1036"/>
          <ac:picMkLst>
            <pc:docMk/>
            <pc:sldMk cId="3296454707" sldId="256"/>
            <ac:picMk id="7" creationId="{115ED61E-D39D-2FE0-F6C0-B8C7EBBD1780}"/>
          </ac:picMkLst>
        </pc:picChg>
        <pc:cxnChg chg="mod">
          <ac:chgData name="Relene Celliers" userId="15412c7b-9090-465c-9463-3938f9122ba6" providerId="ADAL" clId="{268CD75E-87F9-44A9-B02D-1885D3AC9891}" dt="2023-07-26T08:51:15.644" v="473" actId="1076"/>
          <ac:cxnSpMkLst>
            <pc:docMk/>
            <pc:sldMk cId="3296454707" sldId="256"/>
            <ac:cxnSpMk id="5" creationId="{72784C3C-42CA-E00D-AF1A-5A713E6E093D}"/>
          </ac:cxnSpMkLst>
        </pc:cxnChg>
      </pc:sldChg>
      <pc:sldChg chg="modSp add mod">
        <pc:chgData name="Relene Celliers" userId="15412c7b-9090-465c-9463-3938f9122ba6" providerId="ADAL" clId="{268CD75E-87F9-44A9-B02D-1885D3AC9891}" dt="2023-07-26T10:36:42.374" v="2331" actId="403"/>
        <pc:sldMkLst>
          <pc:docMk/>
          <pc:sldMk cId="909575868" sldId="257"/>
        </pc:sldMkLst>
        <pc:spChg chg="mod">
          <ac:chgData name="Relene Celliers" userId="15412c7b-9090-465c-9463-3938f9122ba6" providerId="ADAL" clId="{268CD75E-87F9-44A9-B02D-1885D3AC9891}" dt="2023-07-26T08:52:29.088" v="525" actId="20577"/>
          <ac:spMkLst>
            <pc:docMk/>
            <pc:sldMk cId="909575868" sldId="257"/>
            <ac:spMk id="2" creationId="{AF008D6A-F23A-70A4-7A49-B2956AC5ACA6}"/>
          </ac:spMkLst>
        </pc:spChg>
        <pc:spChg chg="mod">
          <ac:chgData name="Relene Celliers" userId="15412c7b-9090-465c-9463-3938f9122ba6" providerId="ADAL" clId="{268CD75E-87F9-44A9-B02D-1885D3AC9891}" dt="2023-07-26T10:35:20.662" v="2322" actId="207"/>
          <ac:spMkLst>
            <pc:docMk/>
            <pc:sldMk cId="909575868" sldId="257"/>
            <ac:spMk id="3" creationId="{4B1648BA-2882-2124-58A5-B7BC60F86F6B}"/>
          </ac:spMkLst>
        </pc:spChg>
        <pc:spChg chg="mod">
          <ac:chgData name="Relene Celliers" userId="15412c7b-9090-465c-9463-3938f9122ba6" providerId="ADAL" clId="{268CD75E-87F9-44A9-B02D-1885D3AC9891}" dt="2023-07-26T10:36:42.374" v="2331" actId="403"/>
          <ac:spMkLst>
            <pc:docMk/>
            <pc:sldMk cId="909575868" sldId="257"/>
            <ac:spMk id="4" creationId="{3998BD00-F1B8-2634-6469-D88BDCEE8685}"/>
          </ac:spMkLst>
        </pc:spChg>
        <pc:spChg chg="mod">
          <ac:chgData name="Relene Celliers" userId="15412c7b-9090-465c-9463-3938f9122ba6" providerId="ADAL" clId="{268CD75E-87F9-44A9-B02D-1885D3AC9891}" dt="2023-07-26T08:58:48.720" v="569" actId="20577"/>
          <ac:spMkLst>
            <pc:docMk/>
            <pc:sldMk cId="909575868" sldId="257"/>
            <ac:spMk id="12" creationId="{72FFBF3F-B10D-7A97-C9D9-A7838375E1A8}"/>
          </ac:spMkLst>
        </pc:spChg>
        <pc:spChg chg="mod">
          <ac:chgData name="Relene Celliers" userId="15412c7b-9090-465c-9463-3938f9122ba6" providerId="ADAL" clId="{268CD75E-87F9-44A9-B02D-1885D3AC9891}" dt="2023-07-26T08:55:16.167" v="536" actId="1036"/>
          <ac:spMkLst>
            <pc:docMk/>
            <pc:sldMk cId="909575868" sldId="257"/>
            <ac:spMk id="13" creationId="{488CD9E5-6B8A-BA59-30DB-D9C9F0D93BE6}"/>
          </ac:spMkLst>
        </pc:spChg>
      </pc:sldChg>
      <pc:sldChg chg="addSp delSp modSp add mod">
        <pc:chgData name="Relene Celliers" userId="15412c7b-9090-465c-9463-3938f9122ba6" providerId="ADAL" clId="{268CD75E-87F9-44A9-B02D-1885D3AC9891}" dt="2023-07-26T10:36:53.821" v="2334" actId="404"/>
        <pc:sldMkLst>
          <pc:docMk/>
          <pc:sldMk cId="3109138052" sldId="258"/>
        </pc:sldMkLst>
        <pc:spChg chg="add del mod">
          <ac:chgData name="Relene Celliers" userId="15412c7b-9090-465c-9463-3938f9122ba6" providerId="ADAL" clId="{268CD75E-87F9-44A9-B02D-1885D3AC9891}" dt="2023-07-26T09:07:00.422" v="1583" actId="403"/>
          <ac:spMkLst>
            <pc:docMk/>
            <pc:sldMk cId="3109138052" sldId="258"/>
            <ac:spMk id="2" creationId="{AF008D6A-F23A-70A4-7A49-B2956AC5ACA6}"/>
          </ac:spMkLst>
        </pc:spChg>
        <pc:spChg chg="del">
          <ac:chgData name="Relene Celliers" userId="15412c7b-9090-465c-9463-3938f9122ba6" providerId="ADAL" clId="{268CD75E-87F9-44A9-B02D-1885D3AC9891}" dt="2023-07-26T08:59:40.379" v="617" actId="478"/>
          <ac:spMkLst>
            <pc:docMk/>
            <pc:sldMk cId="3109138052" sldId="258"/>
            <ac:spMk id="3" creationId="{4B1648BA-2882-2124-58A5-B7BC60F86F6B}"/>
          </ac:spMkLst>
        </pc:spChg>
        <pc:spChg chg="mod">
          <ac:chgData name="Relene Celliers" userId="15412c7b-9090-465c-9463-3938f9122ba6" providerId="ADAL" clId="{268CD75E-87F9-44A9-B02D-1885D3AC9891}" dt="2023-07-26T10:36:53.821" v="2334" actId="404"/>
          <ac:spMkLst>
            <pc:docMk/>
            <pc:sldMk cId="3109138052" sldId="258"/>
            <ac:spMk id="4" creationId="{3998BD00-F1B8-2634-6469-D88BDCEE8685}"/>
          </ac:spMkLst>
        </pc:spChg>
        <pc:spChg chg="add del mod">
          <ac:chgData name="Relene Celliers" userId="15412c7b-9090-465c-9463-3938f9122ba6" providerId="ADAL" clId="{268CD75E-87F9-44A9-B02D-1885D3AC9891}" dt="2023-07-26T08:59:42.570" v="618" actId="478"/>
          <ac:spMkLst>
            <pc:docMk/>
            <pc:sldMk cId="3109138052" sldId="258"/>
            <ac:spMk id="8" creationId="{CCAC03E0-D6C4-6B81-E931-E88DECF5CD14}"/>
          </ac:spMkLst>
        </pc:spChg>
        <pc:spChg chg="add del mod">
          <ac:chgData name="Relene Celliers" userId="15412c7b-9090-465c-9463-3938f9122ba6" providerId="ADAL" clId="{268CD75E-87F9-44A9-B02D-1885D3AC9891}" dt="2023-07-26T08:59:58.549" v="630" actId="478"/>
          <ac:spMkLst>
            <pc:docMk/>
            <pc:sldMk cId="3109138052" sldId="258"/>
            <ac:spMk id="10" creationId="{94CDFDEC-FA0E-3A45-E10B-B66F06615EF8}"/>
          </ac:spMkLst>
        </pc:spChg>
        <pc:spChg chg="add mod">
          <ac:chgData name="Relene Celliers" userId="15412c7b-9090-465c-9463-3938f9122ba6" providerId="ADAL" clId="{268CD75E-87F9-44A9-B02D-1885D3AC9891}" dt="2023-07-26T09:01:03.513" v="721" actId="207"/>
          <ac:spMkLst>
            <pc:docMk/>
            <pc:sldMk cId="3109138052" sldId="258"/>
            <ac:spMk id="11" creationId="{A116B0BA-5974-E24D-24B6-14ECCBA2B1AC}"/>
          </ac:spMkLst>
        </pc:spChg>
        <pc:spChg chg="del mod">
          <ac:chgData name="Relene Celliers" userId="15412c7b-9090-465c-9463-3938f9122ba6" providerId="ADAL" clId="{268CD75E-87F9-44A9-B02D-1885D3AC9891}" dt="2023-07-26T08:59:36.119" v="614" actId="478"/>
          <ac:spMkLst>
            <pc:docMk/>
            <pc:sldMk cId="3109138052" sldId="258"/>
            <ac:spMk id="12" creationId="{72FFBF3F-B10D-7A97-C9D9-A7838375E1A8}"/>
          </ac:spMkLst>
        </pc:spChg>
        <pc:spChg chg="del">
          <ac:chgData name="Relene Celliers" userId="15412c7b-9090-465c-9463-3938f9122ba6" providerId="ADAL" clId="{268CD75E-87F9-44A9-B02D-1885D3AC9891}" dt="2023-07-26T08:59:45.480" v="619" actId="478"/>
          <ac:spMkLst>
            <pc:docMk/>
            <pc:sldMk cId="3109138052" sldId="258"/>
            <ac:spMk id="13" creationId="{488CD9E5-6B8A-BA59-30DB-D9C9F0D93BE6}"/>
          </ac:spMkLst>
        </pc:spChg>
        <pc:spChg chg="del mod">
          <ac:chgData name="Relene Celliers" userId="15412c7b-9090-465c-9463-3938f9122ba6" providerId="ADAL" clId="{268CD75E-87F9-44A9-B02D-1885D3AC9891}" dt="2023-07-26T08:59:38.840" v="616" actId="478"/>
          <ac:spMkLst>
            <pc:docMk/>
            <pc:sldMk cId="3109138052" sldId="258"/>
            <ac:spMk id="14" creationId="{2B05895E-F7E1-399E-B978-485AEE74A2BE}"/>
          </ac:spMkLst>
        </pc:spChg>
        <pc:spChg chg="add mod">
          <ac:chgData name="Relene Celliers" userId="15412c7b-9090-465c-9463-3938f9122ba6" providerId="ADAL" clId="{268CD75E-87F9-44A9-B02D-1885D3AC9891}" dt="2023-07-26T09:06:54.486" v="1582" actId="403"/>
          <ac:spMkLst>
            <pc:docMk/>
            <pc:sldMk cId="3109138052" sldId="258"/>
            <ac:spMk id="15" creationId="{C9F33746-8C52-0F1E-A7E0-FF63B4B782C5}"/>
          </ac:spMkLst>
        </pc:spChg>
        <pc:cxnChg chg="del">
          <ac:chgData name="Relene Celliers" userId="15412c7b-9090-465c-9463-3938f9122ba6" providerId="ADAL" clId="{268CD75E-87F9-44A9-B02D-1885D3AC9891}" dt="2023-07-26T08:59:33.550" v="612" actId="478"/>
          <ac:cxnSpMkLst>
            <pc:docMk/>
            <pc:sldMk cId="3109138052" sldId="258"/>
            <ac:cxnSpMk id="5" creationId="{72784C3C-42CA-E00D-AF1A-5A713E6E093D}"/>
          </ac:cxnSpMkLst>
        </pc:cxnChg>
      </pc:sldChg>
      <pc:sldChg chg="addSp delSp modSp add mod">
        <pc:chgData name="Relene Celliers" userId="15412c7b-9090-465c-9463-3938f9122ba6" providerId="ADAL" clId="{268CD75E-87F9-44A9-B02D-1885D3AC9891}" dt="2023-07-26T10:37:08.898" v="2337" actId="403"/>
        <pc:sldMkLst>
          <pc:docMk/>
          <pc:sldMk cId="1870908461" sldId="259"/>
        </pc:sldMkLst>
        <pc:spChg chg="add mod">
          <ac:chgData name="Relene Celliers" userId="15412c7b-9090-465c-9463-3938f9122ba6" providerId="ADAL" clId="{268CD75E-87F9-44A9-B02D-1885D3AC9891}" dt="2023-07-26T09:28:56.902" v="2289" actId="1037"/>
          <ac:spMkLst>
            <pc:docMk/>
            <pc:sldMk cId="1870908461" sldId="259"/>
            <ac:spMk id="3" creationId="{10060CBB-E0D5-F3A8-B200-41C3EC249F27}"/>
          </ac:spMkLst>
        </pc:spChg>
        <pc:spChg chg="mod">
          <ac:chgData name="Relene Celliers" userId="15412c7b-9090-465c-9463-3938f9122ba6" providerId="ADAL" clId="{268CD75E-87F9-44A9-B02D-1885D3AC9891}" dt="2023-07-26T10:37:08.898" v="2337" actId="403"/>
          <ac:spMkLst>
            <pc:docMk/>
            <pc:sldMk cId="1870908461" sldId="259"/>
            <ac:spMk id="4" creationId="{3998BD00-F1B8-2634-6469-D88BDCEE8685}"/>
          </ac:spMkLst>
        </pc:spChg>
        <pc:spChg chg="add mod">
          <ac:chgData name="Relene Celliers" userId="15412c7b-9090-465c-9463-3938f9122ba6" providerId="ADAL" clId="{268CD75E-87F9-44A9-B02D-1885D3AC9891}" dt="2023-07-26T09:16:18.090" v="2094" actId="1076"/>
          <ac:spMkLst>
            <pc:docMk/>
            <pc:sldMk cId="1870908461" sldId="259"/>
            <ac:spMk id="5" creationId="{6B8ED3D4-F23B-739A-C3A9-63A08E1C0007}"/>
          </ac:spMkLst>
        </pc:spChg>
        <pc:spChg chg="add mod">
          <ac:chgData name="Relene Celliers" userId="15412c7b-9090-465c-9463-3938f9122ba6" providerId="ADAL" clId="{268CD75E-87F9-44A9-B02D-1885D3AC9891}" dt="2023-07-26T09:18:52.974" v="2139" actId="1038"/>
          <ac:spMkLst>
            <pc:docMk/>
            <pc:sldMk cId="1870908461" sldId="259"/>
            <ac:spMk id="6" creationId="{0543BD67-EE90-17BD-941A-91326565566B}"/>
          </ac:spMkLst>
        </pc:spChg>
        <pc:spChg chg="add mod">
          <ac:chgData name="Relene Celliers" userId="15412c7b-9090-465c-9463-3938f9122ba6" providerId="ADAL" clId="{268CD75E-87F9-44A9-B02D-1885D3AC9891}" dt="2023-07-26T09:17:52.154" v="2120" actId="1076"/>
          <ac:spMkLst>
            <pc:docMk/>
            <pc:sldMk cId="1870908461" sldId="259"/>
            <ac:spMk id="8" creationId="{E0AD2472-46C5-1493-5E00-BA7F5D158CA5}"/>
          </ac:spMkLst>
        </pc:spChg>
        <pc:spChg chg="add mod">
          <ac:chgData name="Relene Celliers" userId="15412c7b-9090-465c-9463-3938f9122ba6" providerId="ADAL" clId="{268CD75E-87F9-44A9-B02D-1885D3AC9891}" dt="2023-07-26T09:25:08.534" v="2250" actId="1035"/>
          <ac:spMkLst>
            <pc:docMk/>
            <pc:sldMk cId="1870908461" sldId="259"/>
            <ac:spMk id="9" creationId="{1F74DDE6-AE79-41A1-FFEA-F99EB4AD6171}"/>
          </ac:spMkLst>
        </pc:spChg>
        <pc:spChg chg="add del mod">
          <ac:chgData name="Relene Celliers" userId="15412c7b-9090-465c-9463-3938f9122ba6" providerId="ADAL" clId="{268CD75E-87F9-44A9-B02D-1885D3AC9891}" dt="2023-07-26T09:12:43.386" v="1963" actId="478"/>
          <ac:spMkLst>
            <pc:docMk/>
            <pc:sldMk cId="1870908461" sldId="259"/>
            <ac:spMk id="10" creationId="{A1055464-91BC-409A-A19D-9650F197D90E}"/>
          </ac:spMkLst>
        </pc:spChg>
        <pc:spChg chg="add del mod">
          <ac:chgData name="Relene Celliers" userId="15412c7b-9090-465c-9463-3938f9122ba6" providerId="ADAL" clId="{268CD75E-87F9-44A9-B02D-1885D3AC9891}" dt="2023-07-26T09:12:47.945" v="1966" actId="478"/>
          <ac:spMkLst>
            <pc:docMk/>
            <pc:sldMk cId="1870908461" sldId="259"/>
            <ac:spMk id="12" creationId="{008335AE-64A0-E55D-A199-B8DA8D7C3FF8}"/>
          </ac:spMkLst>
        </pc:spChg>
        <pc:spChg chg="add mod">
          <ac:chgData name="Relene Celliers" userId="15412c7b-9090-465c-9463-3938f9122ba6" providerId="ADAL" clId="{268CD75E-87F9-44A9-B02D-1885D3AC9891}" dt="2023-07-26T09:13:30.997" v="2004" actId="1076"/>
          <ac:spMkLst>
            <pc:docMk/>
            <pc:sldMk cId="1870908461" sldId="259"/>
            <ac:spMk id="13" creationId="{BDDD4BEC-17DA-2327-E265-8D289FAC3827}"/>
          </ac:spMkLst>
        </pc:spChg>
        <pc:spChg chg="add mod">
          <ac:chgData name="Relene Celliers" userId="15412c7b-9090-465c-9463-3938f9122ba6" providerId="ADAL" clId="{268CD75E-87F9-44A9-B02D-1885D3AC9891}" dt="2023-07-26T09:19:45.755" v="2147" actId="1076"/>
          <ac:spMkLst>
            <pc:docMk/>
            <pc:sldMk cId="1870908461" sldId="259"/>
            <ac:spMk id="14" creationId="{470499C1-7FE9-6A7F-CB03-80EECC805B5A}"/>
          </ac:spMkLst>
        </pc:spChg>
        <pc:spChg chg="mod">
          <ac:chgData name="Relene Celliers" userId="15412c7b-9090-465c-9463-3938f9122ba6" providerId="ADAL" clId="{268CD75E-87F9-44A9-B02D-1885D3AC9891}" dt="2023-07-26T09:15:58.596" v="2091" actId="1076"/>
          <ac:spMkLst>
            <pc:docMk/>
            <pc:sldMk cId="1870908461" sldId="259"/>
            <ac:spMk id="15" creationId="{C9F33746-8C52-0F1E-A7E0-FF63B4B782C5}"/>
          </ac:spMkLst>
        </pc:spChg>
        <pc:spChg chg="add mod">
          <ac:chgData name="Relene Celliers" userId="15412c7b-9090-465c-9463-3938f9122ba6" providerId="ADAL" clId="{268CD75E-87F9-44A9-B02D-1885D3AC9891}" dt="2023-07-26T09:13:33.735" v="2007" actId="20577"/>
          <ac:spMkLst>
            <pc:docMk/>
            <pc:sldMk cId="1870908461" sldId="259"/>
            <ac:spMk id="16" creationId="{924B8523-3832-5765-9A87-670C38FCAEC4}"/>
          </ac:spMkLst>
        </pc:spChg>
        <pc:spChg chg="add mod">
          <ac:chgData name="Relene Celliers" userId="15412c7b-9090-465c-9463-3938f9122ba6" providerId="ADAL" clId="{268CD75E-87F9-44A9-B02D-1885D3AC9891}" dt="2023-07-26T09:21:02.386" v="2181" actId="14100"/>
          <ac:spMkLst>
            <pc:docMk/>
            <pc:sldMk cId="1870908461" sldId="259"/>
            <ac:spMk id="17" creationId="{C43BDFFC-3E03-F6CE-4A3A-BF61F5A9410E}"/>
          </ac:spMkLst>
        </pc:spChg>
        <pc:spChg chg="add mod">
          <ac:chgData name="Relene Celliers" userId="15412c7b-9090-465c-9463-3938f9122ba6" providerId="ADAL" clId="{268CD75E-87F9-44A9-B02D-1885D3AC9891}" dt="2023-07-26T09:14:35.202" v="2066" actId="1076"/>
          <ac:spMkLst>
            <pc:docMk/>
            <pc:sldMk cId="1870908461" sldId="259"/>
            <ac:spMk id="18" creationId="{EA5EED72-5FFA-5357-4A95-092799BC06AE}"/>
          </ac:spMkLst>
        </pc:spChg>
        <pc:spChg chg="add mod">
          <ac:chgData name="Relene Celliers" userId="15412c7b-9090-465c-9463-3938f9122ba6" providerId="ADAL" clId="{268CD75E-87F9-44A9-B02D-1885D3AC9891}" dt="2023-07-26T09:23:52.053" v="2239" actId="1036"/>
          <ac:spMkLst>
            <pc:docMk/>
            <pc:sldMk cId="1870908461" sldId="259"/>
            <ac:spMk id="19" creationId="{2D2927AB-751C-1B0B-7345-D55D966F7C54}"/>
          </ac:spMkLst>
        </pc:spChg>
        <pc:cxnChg chg="add mod">
          <ac:chgData name="Relene Celliers" userId="15412c7b-9090-465c-9463-3938f9122ba6" providerId="ADAL" clId="{268CD75E-87F9-44A9-B02D-1885D3AC9891}" dt="2023-07-26T10:36:13.119" v="2326" actId="1076"/>
          <ac:cxnSpMkLst>
            <pc:docMk/>
            <pc:sldMk cId="1870908461" sldId="259"/>
            <ac:cxnSpMk id="10" creationId="{BB07E489-F2DF-4D04-EBF7-EA71F7FBBF06}"/>
          </ac:cxnSpMkLst>
        </pc:cxnChg>
        <pc:cxnChg chg="add mod">
          <ac:chgData name="Relene Celliers" userId="15412c7b-9090-465c-9463-3938f9122ba6" providerId="ADAL" clId="{268CD75E-87F9-44A9-B02D-1885D3AC9891}" dt="2023-07-26T09:27:36.252" v="2283" actId="1036"/>
          <ac:cxnSpMkLst>
            <pc:docMk/>
            <pc:sldMk cId="1870908461" sldId="259"/>
            <ac:cxnSpMk id="21" creationId="{DB7DDFC0-D2F7-9924-63D0-2DBDF1784F5A}"/>
          </ac:cxnSpMkLst>
        </pc:cxnChg>
        <pc:cxnChg chg="add mod">
          <ac:chgData name="Relene Celliers" userId="15412c7b-9090-465c-9463-3938f9122ba6" providerId="ADAL" clId="{268CD75E-87F9-44A9-B02D-1885D3AC9891}" dt="2023-07-26T09:27:30.227" v="2280" actId="14100"/>
          <ac:cxnSpMkLst>
            <pc:docMk/>
            <pc:sldMk cId="1870908461" sldId="259"/>
            <ac:cxnSpMk id="23" creationId="{4DDEE57A-4BF7-979C-BEEB-25D75E92E5A4}"/>
          </ac:cxnSpMkLst>
        </pc:cxnChg>
        <pc:cxnChg chg="add mod">
          <ac:chgData name="Relene Celliers" userId="15412c7b-9090-465c-9463-3938f9122ba6" providerId="ADAL" clId="{268CD75E-87F9-44A9-B02D-1885D3AC9891}" dt="2023-07-26T09:26:15.703" v="2257" actId="14100"/>
          <ac:cxnSpMkLst>
            <pc:docMk/>
            <pc:sldMk cId="1870908461" sldId="259"/>
            <ac:cxnSpMk id="28" creationId="{A423543E-F46A-DC94-9921-2E02BDD53956}"/>
          </ac:cxnSpMkLst>
        </pc:cxnChg>
        <pc:cxnChg chg="add del mod">
          <ac:chgData name="Relene Celliers" userId="15412c7b-9090-465c-9463-3938f9122ba6" providerId="ADAL" clId="{268CD75E-87F9-44A9-B02D-1885D3AC9891}" dt="2023-07-26T09:18:03.424" v="2122" actId="478"/>
          <ac:cxnSpMkLst>
            <pc:docMk/>
            <pc:sldMk cId="1870908461" sldId="259"/>
            <ac:cxnSpMk id="29" creationId="{D8844298-EC85-18FC-DF1A-B440F93551B8}"/>
          </ac:cxnSpMkLst>
        </pc:cxnChg>
        <pc:cxnChg chg="add mod">
          <ac:chgData name="Relene Celliers" userId="15412c7b-9090-465c-9463-3938f9122ba6" providerId="ADAL" clId="{268CD75E-87F9-44A9-B02D-1885D3AC9891}" dt="2023-07-26T09:29:00.935" v="2290" actId="14100"/>
          <ac:cxnSpMkLst>
            <pc:docMk/>
            <pc:sldMk cId="1870908461" sldId="259"/>
            <ac:cxnSpMk id="33" creationId="{0927578A-7788-3D39-E981-E5C93BF2A9B2}"/>
          </ac:cxnSpMkLst>
        </pc:cxnChg>
        <pc:cxnChg chg="add mod">
          <ac:chgData name="Relene Celliers" userId="15412c7b-9090-465c-9463-3938f9122ba6" providerId="ADAL" clId="{268CD75E-87F9-44A9-B02D-1885D3AC9891}" dt="2023-07-26T09:25:32.188" v="2251" actId="14100"/>
          <ac:cxnSpMkLst>
            <pc:docMk/>
            <pc:sldMk cId="1870908461" sldId="259"/>
            <ac:cxnSpMk id="35" creationId="{148567E2-0BD6-A801-CDB9-7D7C8514CECD}"/>
          </ac:cxnSpMkLst>
        </pc:cxnChg>
        <pc:cxnChg chg="add mod">
          <ac:chgData name="Relene Celliers" userId="15412c7b-9090-465c-9463-3938f9122ba6" providerId="ADAL" clId="{268CD75E-87F9-44A9-B02D-1885D3AC9891}" dt="2023-07-26T09:18:58.566" v="2141" actId="1038"/>
          <ac:cxnSpMkLst>
            <pc:docMk/>
            <pc:sldMk cId="1870908461" sldId="259"/>
            <ac:cxnSpMk id="38" creationId="{E7175A82-8131-8D96-E2E6-6F1D6501AFEF}"/>
          </ac:cxnSpMkLst>
        </pc:cxnChg>
        <pc:cxnChg chg="add mod">
          <ac:chgData name="Relene Celliers" userId="15412c7b-9090-465c-9463-3938f9122ba6" providerId="ADAL" clId="{268CD75E-87F9-44A9-B02D-1885D3AC9891}" dt="2023-07-26T09:29:07.552" v="2291" actId="1035"/>
          <ac:cxnSpMkLst>
            <pc:docMk/>
            <pc:sldMk cId="1870908461" sldId="259"/>
            <ac:cxnSpMk id="40" creationId="{FB0B7E44-8D59-3938-0DBC-A3D08A840B81}"/>
          </ac:cxnSpMkLst>
        </pc:cxnChg>
        <pc:cxnChg chg="add mod">
          <ac:chgData name="Relene Celliers" userId="15412c7b-9090-465c-9463-3938f9122ba6" providerId="ADAL" clId="{268CD75E-87F9-44A9-B02D-1885D3AC9891}" dt="2023-07-26T09:26:42.153" v="2263" actId="14100"/>
          <ac:cxnSpMkLst>
            <pc:docMk/>
            <pc:sldMk cId="1870908461" sldId="259"/>
            <ac:cxnSpMk id="45" creationId="{E5E3F5C4-5761-04CD-7084-3CF3267BAC9C}"/>
          </ac:cxnSpMkLst>
        </pc:cxnChg>
        <pc:cxnChg chg="add">
          <ac:chgData name="Relene Celliers" userId="15412c7b-9090-465c-9463-3938f9122ba6" providerId="ADAL" clId="{268CD75E-87F9-44A9-B02D-1885D3AC9891}" dt="2023-07-26T09:20:30.843" v="2157" actId="11529"/>
          <ac:cxnSpMkLst>
            <pc:docMk/>
            <pc:sldMk cId="1870908461" sldId="259"/>
            <ac:cxnSpMk id="47" creationId="{DEE41900-6D33-A72E-FA92-828C744DFBF1}"/>
          </ac:cxnSpMkLst>
        </pc:cxnChg>
        <pc:cxnChg chg="add del mod">
          <ac:chgData name="Relene Celliers" userId="15412c7b-9090-465c-9463-3938f9122ba6" providerId="ADAL" clId="{268CD75E-87F9-44A9-B02D-1885D3AC9891}" dt="2023-07-26T09:26:59.143" v="2267" actId="478"/>
          <ac:cxnSpMkLst>
            <pc:docMk/>
            <pc:sldMk cId="1870908461" sldId="259"/>
            <ac:cxnSpMk id="48" creationId="{CEF1DDF3-3984-14F3-92DE-D156F9A867E7}"/>
          </ac:cxnSpMkLst>
        </pc:cxnChg>
        <pc:cxnChg chg="add mod">
          <ac:chgData name="Relene Celliers" userId="15412c7b-9090-465c-9463-3938f9122ba6" providerId="ADAL" clId="{268CD75E-87F9-44A9-B02D-1885D3AC9891}" dt="2023-07-26T09:27:15.742" v="2277" actId="1036"/>
          <ac:cxnSpMkLst>
            <pc:docMk/>
            <pc:sldMk cId="1870908461" sldId="259"/>
            <ac:cxnSpMk id="51" creationId="{B9AC08A6-76CD-1CC6-0A4B-253960AECE49}"/>
          </ac:cxnSpMkLst>
        </pc:cxnChg>
        <pc:cxnChg chg="add del mod">
          <ac:chgData name="Relene Celliers" userId="15412c7b-9090-465c-9463-3938f9122ba6" providerId="ADAL" clId="{268CD75E-87F9-44A9-B02D-1885D3AC9891}" dt="2023-07-26T09:22:26.732" v="2201" actId="478"/>
          <ac:cxnSpMkLst>
            <pc:docMk/>
            <pc:sldMk cId="1870908461" sldId="259"/>
            <ac:cxnSpMk id="52" creationId="{5913620D-691A-E1CB-8690-DCCC8A775E64}"/>
          </ac:cxnSpMkLst>
        </pc:cxnChg>
        <pc:cxnChg chg="add mod">
          <ac:chgData name="Relene Celliers" userId="15412c7b-9090-465c-9463-3938f9122ba6" providerId="ADAL" clId="{268CD75E-87F9-44A9-B02D-1885D3AC9891}" dt="2023-07-26T09:23:52.053" v="2239" actId="1036"/>
          <ac:cxnSpMkLst>
            <pc:docMk/>
            <pc:sldMk cId="1870908461" sldId="259"/>
            <ac:cxnSpMk id="55" creationId="{F44ADE8C-C693-B723-698D-07200961BD2B}"/>
          </ac:cxnSpMkLst>
        </pc:cxnChg>
        <pc:cxnChg chg="add mod">
          <ac:chgData name="Relene Celliers" userId="15412c7b-9090-465c-9463-3938f9122ba6" providerId="ADAL" clId="{268CD75E-87F9-44A9-B02D-1885D3AC9891}" dt="2023-07-26T09:23:42.397" v="2224" actId="1076"/>
          <ac:cxnSpMkLst>
            <pc:docMk/>
            <pc:sldMk cId="1870908461" sldId="259"/>
            <ac:cxnSpMk id="62" creationId="{3A37B29F-B3EA-E62E-B97B-397F1186C4C6}"/>
          </ac:cxnSpMkLst>
        </pc:cxnChg>
        <pc:cxnChg chg="add mod">
          <ac:chgData name="Relene Celliers" userId="15412c7b-9090-465c-9463-3938f9122ba6" providerId="ADAL" clId="{268CD75E-87F9-44A9-B02D-1885D3AC9891}" dt="2023-07-26T09:27:08.835" v="2270" actId="14100"/>
          <ac:cxnSpMkLst>
            <pc:docMk/>
            <pc:sldMk cId="1870908461" sldId="259"/>
            <ac:cxnSpMk id="81" creationId="{5BFC83FF-23BE-8DCD-3793-4557D46C3FEE}"/>
          </ac:cxnSpMkLst>
        </pc:cxnChg>
      </pc:sldChg>
      <pc:sldChg chg="addSp delSp modSp new mod ord">
        <pc:chgData name="Relene Celliers" userId="15412c7b-9090-465c-9463-3938f9122ba6" providerId="ADAL" clId="{268CD75E-87F9-44A9-B02D-1885D3AC9891}" dt="2023-07-26T10:54:26.552" v="2446" actId="1035"/>
        <pc:sldMkLst>
          <pc:docMk/>
          <pc:sldMk cId="2699914406" sldId="260"/>
        </pc:sldMkLst>
        <pc:spChg chg="del">
          <ac:chgData name="Relene Celliers" userId="15412c7b-9090-465c-9463-3938f9122ba6" providerId="ADAL" clId="{268CD75E-87F9-44A9-B02D-1885D3AC9891}" dt="2023-07-26T10:51:48.618" v="2343" actId="478"/>
          <ac:spMkLst>
            <pc:docMk/>
            <pc:sldMk cId="2699914406" sldId="260"/>
            <ac:spMk id="2" creationId="{8F1B32AC-5039-65F2-1138-C1743B5EA1E3}"/>
          </ac:spMkLst>
        </pc:spChg>
        <pc:spChg chg="del">
          <ac:chgData name="Relene Celliers" userId="15412c7b-9090-465c-9463-3938f9122ba6" providerId="ADAL" clId="{268CD75E-87F9-44A9-B02D-1885D3AC9891}" dt="2023-07-26T10:51:47.716" v="2342" actId="478"/>
          <ac:spMkLst>
            <pc:docMk/>
            <pc:sldMk cId="2699914406" sldId="260"/>
            <ac:spMk id="3" creationId="{508E2A00-E84B-708E-267D-D923A8EB407D}"/>
          </ac:spMkLst>
        </pc:spChg>
        <pc:spChg chg="add mod">
          <ac:chgData name="Relene Celliers" userId="15412c7b-9090-465c-9463-3938f9122ba6" providerId="ADAL" clId="{268CD75E-87F9-44A9-B02D-1885D3AC9891}" dt="2023-07-26T10:53:38.065" v="2419" actId="1076"/>
          <ac:spMkLst>
            <pc:docMk/>
            <pc:sldMk cId="2699914406" sldId="260"/>
            <ac:spMk id="4" creationId="{B4311E84-1C7D-415C-FADC-562C174AA706}"/>
          </ac:spMkLst>
        </pc:spChg>
        <pc:spChg chg="add mod">
          <ac:chgData name="Relene Celliers" userId="15412c7b-9090-465c-9463-3938f9122ba6" providerId="ADAL" clId="{268CD75E-87F9-44A9-B02D-1885D3AC9891}" dt="2023-07-26T10:54:26.552" v="2446" actId="1035"/>
          <ac:spMkLst>
            <pc:docMk/>
            <pc:sldMk cId="2699914406" sldId="260"/>
            <ac:spMk id="5" creationId="{9CE140DC-ADFA-65C9-4552-33036E26EB95}"/>
          </ac:spMkLst>
        </pc:spChg>
        <pc:picChg chg="add mod">
          <ac:chgData name="Relene Celliers" userId="15412c7b-9090-465c-9463-3938f9122ba6" providerId="ADAL" clId="{268CD75E-87F9-44A9-B02D-1885D3AC9891}" dt="2023-07-26T10:54:15.465" v="2425" actId="1076"/>
          <ac:picMkLst>
            <pc:docMk/>
            <pc:sldMk cId="2699914406" sldId="260"/>
            <ac:picMk id="6" creationId="{20574E8A-B2CA-C9B5-8428-EDCD787D3B33}"/>
          </ac:picMkLst>
        </pc:picChg>
        <pc:cxnChg chg="add del mod">
          <ac:chgData name="Relene Celliers" userId="15412c7b-9090-465c-9463-3938f9122ba6" providerId="ADAL" clId="{268CD75E-87F9-44A9-B02D-1885D3AC9891}" dt="2023-07-26T10:53:23.192" v="2416" actId="478"/>
          <ac:cxnSpMkLst>
            <pc:docMk/>
            <pc:sldMk cId="2699914406" sldId="260"/>
            <ac:cxnSpMk id="7" creationId="{9B04F589-3218-B2CE-39C6-CD4F2A8BBDE8}"/>
          </ac:cxnSpMkLst>
        </pc:cxnChg>
        <pc:cxnChg chg="add mod">
          <ac:chgData name="Relene Celliers" userId="15412c7b-9090-465c-9463-3938f9122ba6" providerId="ADAL" clId="{268CD75E-87F9-44A9-B02D-1885D3AC9891}" dt="2023-07-26T10:53:58.584" v="2422" actId="1076"/>
          <ac:cxnSpMkLst>
            <pc:docMk/>
            <pc:sldMk cId="2699914406" sldId="260"/>
            <ac:cxnSpMk id="8" creationId="{39620602-B6F9-059A-4CF8-C339DEE6BF28}"/>
          </ac:cxnSpMkLst>
        </pc:cxnChg>
      </pc:sldChg>
      <pc:sldChg chg="addSp delSp modSp new mod">
        <pc:chgData name="Relene Celliers" userId="15412c7b-9090-465c-9463-3938f9122ba6" providerId="ADAL" clId="{268CD75E-87F9-44A9-B02D-1885D3AC9891}" dt="2023-07-26T10:55:02.037" v="2453"/>
        <pc:sldMkLst>
          <pc:docMk/>
          <pc:sldMk cId="2685004273" sldId="261"/>
        </pc:sldMkLst>
        <pc:spChg chg="del">
          <ac:chgData name="Relene Celliers" userId="15412c7b-9090-465c-9463-3938f9122ba6" providerId="ADAL" clId="{268CD75E-87F9-44A9-B02D-1885D3AC9891}" dt="2023-07-26T10:52:51.992" v="2389" actId="478"/>
          <ac:spMkLst>
            <pc:docMk/>
            <pc:sldMk cId="2685004273" sldId="261"/>
            <ac:spMk id="2" creationId="{2E12252F-583B-A3C9-F03E-771023515F4E}"/>
          </ac:spMkLst>
        </pc:spChg>
        <pc:spChg chg="del">
          <ac:chgData name="Relene Celliers" userId="15412c7b-9090-465c-9463-3938f9122ba6" providerId="ADAL" clId="{268CD75E-87F9-44A9-B02D-1885D3AC9891}" dt="2023-07-26T10:52:53.546" v="2390" actId="478"/>
          <ac:spMkLst>
            <pc:docMk/>
            <pc:sldMk cId="2685004273" sldId="261"/>
            <ac:spMk id="3" creationId="{5A3C5AA2-FA8B-9AC0-5D91-7A3B28E640DF}"/>
          </ac:spMkLst>
        </pc:spChg>
        <pc:spChg chg="add mod">
          <ac:chgData name="Relene Celliers" userId="15412c7b-9090-465c-9463-3938f9122ba6" providerId="ADAL" clId="{268CD75E-87F9-44A9-B02D-1885D3AC9891}" dt="2023-07-26T10:54:50.254" v="2451" actId="20577"/>
          <ac:spMkLst>
            <pc:docMk/>
            <pc:sldMk cId="2685004273" sldId="261"/>
            <ac:spMk id="4" creationId="{93C3ADFA-0AEB-0B52-36B4-EDDFC13A001E}"/>
          </ac:spMkLst>
        </pc:spChg>
        <pc:picChg chg="add del mod">
          <ac:chgData name="Relene Celliers" userId="15412c7b-9090-465c-9463-3938f9122ba6" providerId="ADAL" clId="{268CD75E-87F9-44A9-B02D-1885D3AC9891}" dt="2023-07-26T10:54:32.108" v="2447" actId="478"/>
          <ac:picMkLst>
            <pc:docMk/>
            <pc:sldMk cId="2685004273" sldId="261"/>
            <ac:picMk id="5" creationId="{58419475-FABA-7751-3055-06F2EAF319F4}"/>
          </ac:picMkLst>
        </pc:picChg>
        <pc:picChg chg="add del mod">
          <ac:chgData name="Relene Celliers" userId="15412c7b-9090-465c-9463-3938f9122ba6" providerId="ADAL" clId="{268CD75E-87F9-44A9-B02D-1885D3AC9891}" dt="2023-07-26T10:55:01.035" v="2452" actId="478"/>
          <ac:picMkLst>
            <pc:docMk/>
            <pc:sldMk cId="2685004273" sldId="261"/>
            <ac:picMk id="7" creationId="{BEF90134-C6A2-5EF5-2AEA-672FC8132486}"/>
          </ac:picMkLst>
        </pc:picChg>
        <pc:picChg chg="add mod">
          <ac:chgData name="Relene Celliers" userId="15412c7b-9090-465c-9463-3938f9122ba6" providerId="ADAL" clId="{268CD75E-87F9-44A9-B02D-1885D3AC9891}" dt="2023-07-26T10:55:02.037" v="2453"/>
          <ac:picMkLst>
            <pc:docMk/>
            <pc:sldMk cId="2685004273" sldId="261"/>
            <ac:picMk id="8" creationId="{8D3C9F58-6683-5340-855D-4ED438BFD4B7}"/>
          </ac:picMkLst>
        </pc:picChg>
        <pc:cxnChg chg="add del mod">
          <ac:chgData name="Relene Celliers" userId="15412c7b-9090-465c-9463-3938f9122ba6" providerId="ADAL" clId="{268CD75E-87F9-44A9-B02D-1885D3AC9891}" dt="2023-07-26T10:54:05.398" v="2424" actId="478"/>
          <ac:cxnSpMkLst>
            <pc:docMk/>
            <pc:sldMk cId="2685004273" sldId="261"/>
            <ac:cxnSpMk id="6" creationId="{873810DB-0115-1EE1-8D67-BBA813917B74}"/>
          </ac:cxnSpMkLst>
        </pc:cxnChg>
      </pc:sldChg>
    </pc:docChg>
  </pc:docChgLst>
  <pc:docChgLst>
    <pc:chgData name="Relene Celliers" userId="15412c7b-9090-465c-9463-3938f9122ba6" providerId="ADAL" clId="{1A1C811A-A7BC-4374-9099-586DB0434951}"/>
    <pc:docChg chg="delSld">
      <pc:chgData name="Relene Celliers" userId="15412c7b-9090-465c-9463-3938f9122ba6" providerId="ADAL" clId="{1A1C811A-A7BC-4374-9099-586DB0434951}" dt="2023-07-27T13:41:04.350" v="0" actId="2696"/>
      <pc:docMkLst>
        <pc:docMk/>
      </pc:docMkLst>
      <pc:sldChg chg="del">
        <pc:chgData name="Relene Celliers" userId="15412c7b-9090-465c-9463-3938f9122ba6" providerId="ADAL" clId="{1A1C811A-A7BC-4374-9099-586DB0434951}" dt="2023-07-27T13:41:04.350" v="0" actId="2696"/>
        <pc:sldMkLst>
          <pc:docMk/>
          <pc:sldMk cId="3521421680" sldId="26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8A961-365E-8293-5C28-5EE3EEE7F1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B576C969-BB7B-66DC-5C5E-E78CFDC1A1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49596DA1-DD59-EFF5-CFE7-C924320C5BED}"/>
              </a:ext>
            </a:extLst>
          </p:cNvPr>
          <p:cNvSpPr>
            <a:spLocks noGrp="1"/>
          </p:cNvSpPr>
          <p:nvPr>
            <p:ph type="dt" sz="half" idx="10"/>
          </p:nvPr>
        </p:nvSpPr>
        <p:spPr/>
        <p:txBody>
          <a:bodyPr/>
          <a:lstStyle/>
          <a:p>
            <a:fld id="{80FF0C80-72D2-489E-B15D-7933A0462511}" type="datetimeFigureOut">
              <a:rPr lang="en-ZA" smtClean="0"/>
              <a:t>2023/07/27</a:t>
            </a:fld>
            <a:endParaRPr lang="en-ZA"/>
          </a:p>
        </p:txBody>
      </p:sp>
      <p:sp>
        <p:nvSpPr>
          <p:cNvPr id="5" name="Footer Placeholder 4">
            <a:extLst>
              <a:ext uri="{FF2B5EF4-FFF2-40B4-BE49-F238E27FC236}">
                <a16:creationId xmlns:a16="http://schemas.microsoft.com/office/drawing/2014/main" id="{30930155-234F-16E6-6FB3-E3F3433E84DA}"/>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C1918D2C-B9C0-C26D-AE98-6767F4B7E61F}"/>
              </a:ext>
            </a:extLst>
          </p:cNvPr>
          <p:cNvSpPr>
            <a:spLocks noGrp="1"/>
          </p:cNvSpPr>
          <p:nvPr>
            <p:ph type="sldNum" sz="quarter" idx="12"/>
          </p:nvPr>
        </p:nvSpPr>
        <p:spPr/>
        <p:txBody>
          <a:bodyPr/>
          <a:lstStyle/>
          <a:p>
            <a:fld id="{165F4FA4-DF6A-4838-AE24-8896FBABAF9F}" type="slidenum">
              <a:rPr lang="en-ZA" smtClean="0"/>
              <a:t>‹#›</a:t>
            </a:fld>
            <a:endParaRPr lang="en-ZA"/>
          </a:p>
        </p:txBody>
      </p:sp>
    </p:spTree>
    <p:extLst>
      <p:ext uri="{BB962C8B-B14F-4D97-AF65-F5344CB8AC3E}">
        <p14:creationId xmlns:p14="http://schemas.microsoft.com/office/powerpoint/2010/main" val="334449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EB140-93E2-C167-F918-C36FB68AE22E}"/>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6F2C0511-5AA0-1526-43A4-9024C696B0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79CC8854-761D-67F7-C88A-95FF52052FCE}"/>
              </a:ext>
            </a:extLst>
          </p:cNvPr>
          <p:cNvSpPr>
            <a:spLocks noGrp="1"/>
          </p:cNvSpPr>
          <p:nvPr>
            <p:ph type="dt" sz="half" idx="10"/>
          </p:nvPr>
        </p:nvSpPr>
        <p:spPr/>
        <p:txBody>
          <a:bodyPr/>
          <a:lstStyle/>
          <a:p>
            <a:fld id="{80FF0C80-72D2-489E-B15D-7933A0462511}" type="datetimeFigureOut">
              <a:rPr lang="en-ZA" smtClean="0"/>
              <a:t>2023/07/27</a:t>
            </a:fld>
            <a:endParaRPr lang="en-ZA"/>
          </a:p>
        </p:txBody>
      </p:sp>
      <p:sp>
        <p:nvSpPr>
          <p:cNvPr id="5" name="Footer Placeholder 4">
            <a:extLst>
              <a:ext uri="{FF2B5EF4-FFF2-40B4-BE49-F238E27FC236}">
                <a16:creationId xmlns:a16="http://schemas.microsoft.com/office/drawing/2014/main" id="{FE3C22E6-E551-2049-1276-CEDA6A8B4407}"/>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80021063-DC5C-90F5-C939-B8F33CDCEAC5}"/>
              </a:ext>
            </a:extLst>
          </p:cNvPr>
          <p:cNvSpPr>
            <a:spLocks noGrp="1"/>
          </p:cNvSpPr>
          <p:nvPr>
            <p:ph type="sldNum" sz="quarter" idx="12"/>
          </p:nvPr>
        </p:nvSpPr>
        <p:spPr/>
        <p:txBody>
          <a:bodyPr/>
          <a:lstStyle/>
          <a:p>
            <a:fld id="{165F4FA4-DF6A-4838-AE24-8896FBABAF9F}" type="slidenum">
              <a:rPr lang="en-ZA" smtClean="0"/>
              <a:t>‹#›</a:t>
            </a:fld>
            <a:endParaRPr lang="en-ZA"/>
          </a:p>
        </p:txBody>
      </p:sp>
    </p:spTree>
    <p:extLst>
      <p:ext uri="{BB962C8B-B14F-4D97-AF65-F5344CB8AC3E}">
        <p14:creationId xmlns:p14="http://schemas.microsoft.com/office/powerpoint/2010/main" val="2169436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790659-C5DF-3441-351C-EE5EA6001C9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1603AEFA-5D37-7C50-9B3F-2B14D8301D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FBE42333-4A7B-4166-3B27-EBB4F7F583B2}"/>
              </a:ext>
            </a:extLst>
          </p:cNvPr>
          <p:cNvSpPr>
            <a:spLocks noGrp="1"/>
          </p:cNvSpPr>
          <p:nvPr>
            <p:ph type="dt" sz="half" idx="10"/>
          </p:nvPr>
        </p:nvSpPr>
        <p:spPr/>
        <p:txBody>
          <a:bodyPr/>
          <a:lstStyle/>
          <a:p>
            <a:fld id="{80FF0C80-72D2-489E-B15D-7933A0462511}" type="datetimeFigureOut">
              <a:rPr lang="en-ZA" smtClean="0"/>
              <a:t>2023/07/27</a:t>
            </a:fld>
            <a:endParaRPr lang="en-ZA"/>
          </a:p>
        </p:txBody>
      </p:sp>
      <p:sp>
        <p:nvSpPr>
          <p:cNvPr id="5" name="Footer Placeholder 4">
            <a:extLst>
              <a:ext uri="{FF2B5EF4-FFF2-40B4-BE49-F238E27FC236}">
                <a16:creationId xmlns:a16="http://schemas.microsoft.com/office/drawing/2014/main" id="{1E381A2E-B6EB-794E-EC1D-6B7CDD4E9819}"/>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12FFB552-D69F-0EF9-E4E5-0C37A6877DE6}"/>
              </a:ext>
            </a:extLst>
          </p:cNvPr>
          <p:cNvSpPr>
            <a:spLocks noGrp="1"/>
          </p:cNvSpPr>
          <p:nvPr>
            <p:ph type="sldNum" sz="quarter" idx="12"/>
          </p:nvPr>
        </p:nvSpPr>
        <p:spPr/>
        <p:txBody>
          <a:bodyPr/>
          <a:lstStyle/>
          <a:p>
            <a:fld id="{165F4FA4-DF6A-4838-AE24-8896FBABAF9F}" type="slidenum">
              <a:rPr lang="en-ZA" smtClean="0"/>
              <a:t>‹#›</a:t>
            </a:fld>
            <a:endParaRPr lang="en-ZA"/>
          </a:p>
        </p:txBody>
      </p:sp>
    </p:spTree>
    <p:extLst>
      <p:ext uri="{BB962C8B-B14F-4D97-AF65-F5344CB8AC3E}">
        <p14:creationId xmlns:p14="http://schemas.microsoft.com/office/powerpoint/2010/main" val="3870031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22CA1-F2DF-CFB0-64B5-DEB355041BF9}"/>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D79B3B54-9C82-CFCC-84BE-181B69A712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CF94AFC8-6C82-2756-AD52-98B2A2C4C8D8}"/>
              </a:ext>
            </a:extLst>
          </p:cNvPr>
          <p:cNvSpPr>
            <a:spLocks noGrp="1"/>
          </p:cNvSpPr>
          <p:nvPr>
            <p:ph type="dt" sz="half" idx="10"/>
          </p:nvPr>
        </p:nvSpPr>
        <p:spPr/>
        <p:txBody>
          <a:bodyPr/>
          <a:lstStyle/>
          <a:p>
            <a:fld id="{80FF0C80-72D2-489E-B15D-7933A0462511}" type="datetimeFigureOut">
              <a:rPr lang="en-ZA" smtClean="0"/>
              <a:t>2023/07/27</a:t>
            </a:fld>
            <a:endParaRPr lang="en-ZA"/>
          </a:p>
        </p:txBody>
      </p:sp>
      <p:sp>
        <p:nvSpPr>
          <p:cNvPr id="5" name="Footer Placeholder 4">
            <a:extLst>
              <a:ext uri="{FF2B5EF4-FFF2-40B4-BE49-F238E27FC236}">
                <a16:creationId xmlns:a16="http://schemas.microsoft.com/office/drawing/2014/main" id="{CE9FCD16-4B50-889E-D600-76A48AFBC264}"/>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171AAD9E-18E7-C774-072A-2BECBB0CB080}"/>
              </a:ext>
            </a:extLst>
          </p:cNvPr>
          <p:cNvSpPr>
            <a:spLocks noGrp="1"/>
          </p:cNvSpPr>
          <p:nvPr>
            <p:ph type="sldNum" sz="quarter" idx="12"/>
          </p:nvPr>
        </p:nvSpPr>
        <p:spPr/>
        <p:txBody>
          <a:bodyPr/>
          <a:lstStyle/>
          <a:p>
            <a:fld id="{165F4FA4-DF6A-4838-AE24-8896FBABAF9F}" type="slidenum">
              <a:rPr lang="en-ZA" smtClean="0"/>
              <a:t>‹#›</a:t>
            </a:fld>
            <a:endParaRPr lang="en-ZA"/>
          </a:p>
        </p:txBody>
      </p:sp>
    </p:spTree>
    <p:extLst>
      <p:ext uri="{BB962C8B-B14F-4D97-AF65-F5344CB8AC3E}">
        <p14:creationId xmlns:p14="http://schemas.microsoft.com/office/powerpoint/2010/main" val="1432969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437E7-3FEF-F51B-60DA-D7C99D3FB1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21DC6F9A-B037-3DE5-5B5E-28012500C1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FDD0EE-7A9F-1BB7-0E01-68D1FA520A94}"/>
              </a:ext>
            </a:extLst>
          </p:cNvPr>
          <p:cNvSpPr>
            <a:spLocks noGrp="1"/>
          </p:cNvSpPr>
          <p:nvPr>
            <p:ph type="dt" sz="half" idx="10"/>
          </p:nvPr>
        </p:nvSpPr>
        <p:spPr/>
        <p:txBody>
          <a:bodyPr/>
          <a:lstStyle/>
          <a:p>
            <a:fld id="{80FF0C80-72D2-489E-B15D-7933A0462511}" type="datetimeFigureOut">
              <a:rPr lang="en-ZA" smtClean="0"/>
              <a:t>2023/07/27</a:t>
            </a:fld>
            <a:endParaRPr lang="en-ZA"/>
          </a:p>
        </p:txBody>
      </p:sp>
      <p:sp>
        <p:nvSpPr>
          <p:cNvPr id="5" name="Footer Placeholder 4">
            <a:extLst>
              <a:ext uri="{FF2B5EF4-FFF2-40B4-BE49-F238E27FC236}">
                <a16:creationId xmlns:a16="http://schemas.microsoft.com/office/drawing/2014/main" id="{8D1F9F5D-6753-6EF5-F3A9-9CC5478DFE76}"/>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9238C212-D50E-75B2-1363-524831C3B387}"/>
              </a:ext>
            </a:extLst>
          </p:cNvPr>
          <p:cNvSpPr>
            <a:spLocks noGrp="1"/>
          </p:cNvSpPr>
          <p:nvPr>
            <p:ph type="sldNum" sz="quarter" idx="12"/>
          </p:nvPr>
        </p:nvSpPr>
        <p:spPr/>
        <p:txBody>
          <a:bodyPr/>
          <a:lstStyle/>
          <a:p>
            <a:fld id="{165F4FA4-DF6A-4838-AE24-8896FBABAF9F}" type="slidenum">
              <a:rPr lang="en-ZA" smtClean="0"/>
              <a:t>‹#›</a:t>
            </a:fld>
            <a:endParaRPr lang="en-ZA"/>
          </a:p>
        </p:txBody>
      </p:sp>
    </p:spTree>
    <p:extLst>
      <p:ext uri="{BB962C8B-B14F-4D97-AF65-F5344CB8AC3E}">
        <p14:creationId xmlns:p14="http://schemas.microsoft.com/office/powerpoint/2010/main" val="1149057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E26D4-CC40-0C3B-A253-B01247A9AB29}"/>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DC4A3006-DF21-34AE-1C96-761E6DC31E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19E47928-035C-66A8-AC5C-1B9E4138B5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3AB6C7BA-A82A-023C-D6FE-44EC5841A9EF}"/>
              </a:ext>
            </a:extLst>
          </p:cNvPr>
          <p:cNvSpPr>
            <a:spLocks noGrp="1"/>
          </p:cNvSpPr>
          <p:nvPr>
            <p:ph type="dt" sz="half" idx="10"/>
          </p:nvPr>
        </p:nvSpPr>
        <p:spPr/>
        <p:txBody>
          <a:bodyPr/>
          <a:lstStyle/>
          <a:p>
            <a:fld id="{80FF0C80-72D2-489E-B15D-7933A0462511}" type="datetimeFigureOut">
              <a:rPr lang="en-ZA" smtClean="0"/>
              <a:t>2023/07/27</a:t>
            </a:fld>
            <a:endParaRPr lang="en-ZA"/>
          </a:p>
        </p:txBody>
      </p:sp>
      <p:sp>
        <p:nvSpPr>
          <p:cNvPr id="6" name="Footer Placeholder 5">
            <a:extLst>
              <a:ext uri="{FF2B5EF4-FFF2-40B4-BE49-F238E27FC236}">
                <a16:creationId xmlns:a16="http://schemas.microsoft.com/office/drawing/2014/main" id="{0FD44BC1-A4ED-0B2E-94EB-20D26D058192}"/>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963F955F-7521-A67D-0E4F-20785F319097}"/>
              </a:ext>
            </a:extLst>
          </p:cNvPr>
          <p:cNvSpPr>
            <a:spLocks noGrp="1"/>
          </p:cNvSpPr>
          <p:nvPr>
            <p:ph type="sldNum" sz="quarter" idx="12"/>
          </p:nvPr>
        </p:nvSpPr>
        <p:spPr/>
        <p:txBody>
          <a:bodyPr/>
          <a:lstStyle/>
          <a:p>
            <a:fld id="{165F4FA4-DF6A-4838-AE24-8896FBABAF9F}" type="slidenum">
              <a:rPr lang="en-ZA" smtClean="0"/>
              <a:t>‹#›</a:t>
            </a:fld>
            <a:endParaRPr lang="en-ZA"/>
          </a:p>
        </p:txBody>
      </p:sp>
    </p:spTree>
    <p:extLst>
      <p:ext uri="{BB962C8B-B14F-4D97-AF65-F5344CB8AC3E}">
        <p14:creationId xmlns:p14="http://schemas.microsoft.com/office/powerpoint/2010/main" val="176242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FD931-204F-C35D-7B7D-03C51FBC4ECF}"/>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6852CFF1-4851-C9A5-7814-7E18C52FDB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F25630-FB93-2AEA-C6F5-B1766F7C55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09141D7E-631F-D080-5A13-8BD2686367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C24FB4-D767-B787-5551-C8D9138BF7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B6323176-FB7D-BCDF-6BA9-8C122FB07910}"/>
              </a:ext>
            </a:extLst>
          </p:cNvPr>
          <p:cNvSpPr>
            <a:spLocks noGrp="1"/>
          </p:cNvSpPr>
          <p:nvPr>
            <p:ph type="dt" sz="half" idx="10"/>
          </p:nvPr>
        </p:nvSpPr>
        <p:spPr/>
        <p:txBody>
          <a:bodyPr/>
          <a:lstStyle/>
          <a:p>
            <a:fld id="{80FF0C80-72D2-489E-B15D-7933A0462511}" type="datetimeFigureOut">
              <a:rPr lang="en-ZA" smtClean="0"/>
              <a:t>2023/07/27</a:t>
            </a:fld>
            <a:endParaRPr lang="en-ZA"/>
          </a:p>
        </p:txBody>
      </p:sp>
      <p:sp>
        <p:nvSpPr>
          <p:cNvPr id="8" name="Footer Placeholder 7">
            <a:extLst>
              <a:ext uri="{FF2B5EF4-FFF2-40B4-BE49-F238E27FC236}">
                <a16:creationId xmlns:a16="http://schemas.microsoft.com/office/drawing/2014/main" id="{851C7CE9-E4F1-B6F1-146E-F0F76E793FA0}"/>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4D5DBD4B-A956-B5F5-6C46-7529ADF42E87}"/>
              </a:ext>
            </a:extLst>
          </p:cNvPr>
          <p:cNvSpPr>
            <a:spLocks noGrp="1"/>
          </p:cNvSpPr>
          <p:nvPr>
            <p:ph type="sldNum" sz="quarter" idx="12"/>
          </p:nvPr>
        </p:nvSpPr>
        <p:spPr/>
        <p:txBody>
          <a:bodyPr/>
          <a:lstStyle/>
          <a:p>
            <a:fld id="{165F4FA4-DF6A-4838-AE24-8896FBABAF9F}" type="slidenum">
              <a:rPr lang="en-ZA" smtClean="0"/>
              <a:t>‹#›</a:t>
            </a:fld>
            <a:endParaRPr lang="en-ZA"/>
          </a:p>
        </p:txBody>
      </p:sp>
    </p:spTree>
    <p:extLst>
      <p:ext uri="{BB962C8B-B14F-4D97-AF65-F5344CB8AC3E}">
        <p14:creationId xmlns:p14="http://schemas.microsoft.com/office/powerpoint/2010/main" val="10964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0FD84-63BB-0DC8-B610-FE44C7F03087}"/>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C412E16C-A5A4-B613-6F3C-18DC8C332B69}"/>
              </a:ext>
            </a:extLst>
          </p:cNvPr>
          <p:cNvSpPr>
            <a:spLocks noGrp="1"/>
          </p:cNvSpPr>
          <p:nvPr>
            <p:ph type="dt" sz="half" idx="10"/>
          </p:nvPr>
        </p:nvSpPr>
        <p:spPr/>
        <p:txBody>
          <a:bodyPr/>
          <a:lstStyle/>
          <a:p>
            <a:fld id="{80FF0C80-72D2-489E-B15D-7933A0462511}" type="datetimeFigureOut">
              <a:rPr lang="en-ZA" smtClean="0"/>
              <a:t>2023/07/27</a:t>
            </a:fld>
            <a:endParaRPr lang="en-ZA"/>
          </a:p>
        </p:txBody>
      </p:sp>
      <p:sp>
        <p:nvSpPr>
          <p:cNvPr id="4" name="Footer Placeholder 3">
            <a:extLst>
              <a:ext uri="{FF2B5EF4-FFF2-40B4-BE49-F238E27FC236}">
                <a16:creationId xmlns:a16="http://schemas.microsoft.com/office/drawing/2014/main" id="{D785001E-2AD1-3D1D-EBB1-57E4CA773B22}"/>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FE509455-DCB1-74B6-DC7E-67D6FFFE8A7E}"/>
              </a:ext>
            </a:extLst>
          </p:cNvPr>
          <p:cNvSpPr>
            <a:spLocks noGrp="1"/>
          </p:cNvSpPr>
          <p:nvPr>
            <p:ph type="sldNum" sz="quarter" idx="12"/>
          </p:nvPr>
        </p:nvSpPr>
        <p:spPr/>
        <p:txBody>
          <a:bodyPr/>
          <a:lstStyle/>
          <a:p>
            <a:fld id="{165F4FA4-DF6A-4838-AE24-8896FBABAF9F}" type="slidenum">
              <a:rPr lang="en-ZA" smtClean="0"/>
              <a:t>‹#›</a:t>
            </a:fld>
            <a:endParaRPr lang="en-ZA"/>
          </a:p>
        </p:txBody>
      </p:sp>
    </p:spTree>
    <p:extLst>
      <p:ext uri="{BB962C8B-B14F-4D97-AF65-F5344CB8AC3E}">
        <p14:creationId xmlns:p14="http://schemas.microsoft.com/office/powerpoint/2010/main" val="3435739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177350-B769-2E33-5183-B2F88BFC5070}"/>
              </a:ext>
            </a:extLst>
          </p:cNvPr>
          <p:cNvSpPr>
            <a:spLocks noGrp="1"/>
          </p:cNvSpPr>
          <p:nvPr>
            <p:ph type="dt" sz="half" idx="10"/>
          </p:nvPr>
        </p:nvSpPr>
        <p:spPr/>
        <p:txBody>
          <a:bodyPr/>
          <a:lstStyle/>
          <a:p>
            <a:fld id="{80FF0C80-72D2-489E-B15D-7933A0462511}" type="datetimeFigureOut">
              <a:rPr lang="en-ZA" smtClean="0"/>
              <a:t>2023/07/27</a:t>
            </a:fld>
            <a:endParaRPr lang="en-ZA"/>
          </a:p>
        </p:txBody>
      </p:sp>
      <p:sp>
        <p:nvSpPr>
          <p:cNvPr id="3" name="Footer Placeholder 2">
            <a:extLst>
              <a:ext uri="{FF2B5EF4-FFF2-40B4-BE49-F238E27FC236}">
                <a16:creationId xmlns:a16="http://schemas.microsoft.com/office/drawing/2014/main" id="{815F263D-5235-C737-8745-1E711EB12CB5}"/>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02600676-F477-B716-A479-263B9B2ACD5F}"/>
              </a:ext>
            </a:extLst>
          </p:cNvPr>
          <p:cNvSpPr>
            <a:spLocks noGrp="1"/>
          </p:cNvSpPr>
          <p:nvPr>
            <p:ph type="sldNum" sz="quarter" idx="12"/>
          </p:nvPr>
        </p:nvSpPr>
        <p:spPr/>
        <p:txBody>
          <a:bodyPr/>
          <a:lstStyle/>
          <a:p>
            <a:fld id="{165F4FA4-DF6A-4838-AE24-8896FBABAF9F}" type="slidenum">
              <a:rPr lang="en-ZA" smtClean="0"/>
              <a:t>‹#›</a:t>
            </a:fld>
            <a:endParaRPr lang="en-ZA"/>
          </a:p>
        </p:txBody>
      </p:sp>
    </p:spTree>
    <p:extLst>
      <p:ext uri="{BB962C8B-B14F-4D97-AF65-F5344CB8AC3E}">
        <p14:creationId xmlns:p14="http://schemas.microsoft.com/office/powerpoint/2010/main" val="1799847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18C84-6101-8067-CE7B-8FD35F36FA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85A7F9E5-B741-F954-182A-03821B56DF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CA863080-ECE8-6133-5950-BEBCDD9E8B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C378B3-0A16-923C-7B07-1EAB4CDF8D3C}"/>
              </a:ext>
            </a:extLst>
          </p:cNvPr>
          <p:cNvSpPr>
            <a:spLocks noGrp="1"/>
          </p:cNvSpPr>
          <p:nvPr>
            <p:ph type="dt" sz="half" idx="10"/>
          </p:nvPr>
        </p:nvSpPr>
        <p:spPr/>
        <p:txBody>
          <a:bodyPr/>
          <a:lstStyle/>
          <a:p>
            <a:fld id="{80FF0C80-72D2-489E-B15D-7933A0462511}" type="datetimeFigureOut">
              <a:rPr lang="en-ZA" smtClean="0"/>
              <a:t>2023/07/27</a:t>
            </a:fld>
            <a:endParaRPr lang="en-ZA"/>
          </a:p>
        </p:txBody>
      </p:sp>
      <p:sp>
        <p:nvSpPr>
          <p:cNvPr id="6" name="Footer Placeholder 5">
            <a:extLst>
              <a:ext uri="{FF2B5EF4-FFF2-40B4-BE49-F238E27FC236}">
                <a16:creationId xmlns:a16="http://schemas.microsoft.com/office/drawing/2014/main" id="{69D8CF90-602D-B019-8C64-F3820A91D3CE}"/>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266C38DD-5AD5-09C2-5020-E01C6316FBBA}"/>
              </a:ext>
            </a:extLst>
          </p:cNvPr>
          <p:cNvSpPr>
            <a:spLocks noGrp="1"/>
          </p:cNvSpPr>
          <p:nvPr>
            <p:ph type="sldNum" sz="quarter" idx="12"/>
          </p:nvPr>
        </p:nvSpPr>
        <p:spPr/>
        <p:txBody>
          <a:bodyPr/>
          <a:lstStyle/>
          <a:p>
            <a:fld id="{165F4FA4-DF6A-4838-AE24-8896FBABAF9F}" type="slidenum">
              <a:rPr lang="en-ZA" smtClean="0"/>
              <a:t>‹#›</a:t>
            </a:fld>
            <a:endParaRPr lang="en-ZA"/>
          </a:p>
        </p:txBody>
      </p:sp>
    </p:spTree>
    <p:extLst>
      <p:ext uri="{BB962C8B-B14F-4D97-AF65-F5344CB8AC3E}">
        <p14:creationId xmlns:p14="http://schemas.microsoft.com/office/powerpoint/2010/main" val="2856445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7188E-EC4B-A572-18AD-7D9F2B4496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A417DAF0-29CF-1C75-8FBA-EF3D3D25B0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01E4E27D-A646-9D60-FFDC-3198E21101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F0931D-0FB2-A6F9-1B13-F3C2EB7D0C33}"/>
              </a:ext>
            </a:extLst>
          </p:cNvPr>
          <p:cNvSpPr>
            <a:spLocks noGrp="1"/>
          </p:cNvSpPr>
          <p:nvPr>
            <p:ph type="dt" sz="half" idx="10"/>
          </p:nvPr>
        </p:nvSpPr>
        <p:spPr/>
        <p:txBody>
          <a:bodyPr/>
          <a:lstStyle/>
          <a:p>
            <a:fld id="{80FF0C80-72D2-489E-B15D-7933A0462511}" type="datetimeFigureOut">
              <a:rPr lang="en-ZA" smtClean="0"/>
              <a:t>2023/07/27</a:t>
            </a:fld>
            <a:endParaRPr lang="en-ZA"/>
          </a:p>
        </p:txBody>
      </p:sp>
      <p:sp>
        <p:nvSpPr>
          <p:cNvPr id="6" name="Footer Placeholder 5">
            <a:extLst>
              <a:ext uri="{FF2B5EF4-FFF2-40B4-BE49-F238E27FC236}">
                <a16:creationId xmlns:a16="http://schemas.microsoft.com/office/drawing/2014/main" id="{A1F0243A-B67E-40F1-E8DA-DD88A374BB3F}"/>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4F693449-210B-92BD-4D66-65795A8E6366}"/>
              </a:ext>
            </a:extLst>
          </p:cNvPr>
          <p:cNvSpPr>
            <a:spLocks noGrp="1"/>
          </p:cNvSpPr>
          <p:nvPr>
            <p:ph type="sldNum" sz="quarter" idx="12"/>
          </p:nvPr>
        </p:nvSpPr>
        <p:spPr/>
        <p:txBody>
          <a:bodyPr/>
          <a:lstStyle/>
          <a:p>
            <a:fld id="{165F4FA4-DF6A-4838-AE24-8896FBABAF9F}" type="slidenum">
              <a:rPr lang="en-ZA" smtClean="0"/>
              <a:t>‹#›</a:t>
            </a:fld>
            <a:endParaRPr lang="en-ZA"/>
          </a:p>
        </p:txBody>
      </p:sp>
    </p:spTree>
    <p:extLst>
      <p:ext uri="{BB962C8B-B14F-4D97-AF65-F5344CB8AC3E}">
        <p14:creationId xmlns:p14="http://schemas.microsoft.com/office/powerpoint/2010/main" val="2294780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3CC874-E2CB-9BB5-FFF4-C911FBB3C4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8873FFC6-605F-90A8-F688-11B7333BE8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9ABD7E5E-BAD3-3A80-9884-70F95DBB2E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FF0C80-72D2-489E-B15D-7933A0462511}" type="datetimeFigureOut">
              <a:rPr lang="en-ZA" smtClean="0"/>
              <a:t>2023/07/27</a:t>
            </a:fld>
            <a:endParaRPr lang="en-ZA"/>
          </a:p>
        </p:txBody>
      </p:sp>
      <p:sp>
        <p:nvSpPr>
          <p:cNvPr id="5" name="Footer Placeholder 4">
            <a:extLst>
              <a:ext uri="{FF2B5EF4-FFF2-40B4-BE49-F238E27FC236}">
                <a16:creationId xmlns:a16="http://schemas.microsoft.com/office/drawing/2014/main" id="{AD76589E-CFA7-B601-6E31-EE03D9F9C1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D0C85F81-8EBF-8F4F-7413-AA64494231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5F4FA4-DF6A-4838-AE24-8896FBABAF9F}" type="slidenum">
              <a:rPr lang="en-ZA" smtClean="0"/>
              <a:t>‹#›</a:t>
            </a:fld>
            <a:endParaRPr lang="en-ZA"/>
          </a:p>
        </p:txBody>
      </p:sp>
    </p:spTree>
    <p:extLst>
      <p:ext uri="{BB962C8B-B14F-4D97-AF65-F5344CB8AC3E}">
        <p14:creationId xmlns:p14="http://schemas.microsoft.com/office/powerpoint/2010/main" val="2585376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4311E84-1C7D-415C-FADC-562C174AA706}"/>
              </a:ext>
            </a:extLst>
          </p:cNvPr>
          <p:cNvSpPr txBox="1">
            <a:spLocks/>
          </p:cNvSpPr>
          <p:nvPr/>
        </p:nvSpPr>
        <p:spPr>
          <a:xfrm>
            <a:off x="1524000" y="3045530"/>
            <a:ext cx="9144000" cy="76693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4800" dirty="0">
                <a:latin typeface="Lato" panose="020F0502020204030203" pitchFamily="34" charset="0"/>
                <a:ea typeface="Lato" panose="020F0502020204030203" pitchFamily="34" charset="0"/>
                <a:cs typeface="Lato" panose="020F0502020204030203" pitchFamily="34" charset="0"/>
              </a:rPr>
              <a:t>Welcome</a:t>
            </a:r>
            <a:endParaRPr lang="en-ZA" sz="4800" dirty="0">
              <a:latin typeface="Lato" panose="020F0502020204030203" pitchFamily="34" charset="0"/>
              <a:ea typeface="Lato" panose="020F0502020204030203" pitchFamily="34" charset="0"/>
              <a:cs typeface="Lato" panose="020F0502020204030203" pitchFamily="34" charset="0"/>
            </a:endParaRPr>
          </a:p>
        </p:txBody>
      </p:sp>
      <p:sp>
        <p:nvSpPr>
          <p:cNvPr id="5" name="Subtitle 2">
            <a:extLst>
              <a:ext uri="{FF2B5EF4-FFF2-40B4-BE49-F238E27FC236}">
                <a16:creationId xmlns:a16="http://schemas.microsoft.com/office/drawing/2014/main" id="{9CE140DC-ADFA-65C9-4552-33036E26EB95}"/>
              </a:ext>
            </a:extLst>
          </p:cNvPr>
          <p:cNvSpPr txBox="1">
            <a:spLocks/>
          </p:cNvSpPr>
          <p:nvPr/>
        </p:nvSpPr>
        <p:spPr>
          <a:xfrm>
            <a:off x="1524000" y="4131977"/>
            <a:ext cx="9144000" cy="269495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200000"/>
              </a:lnSpc>
              <a:buNone/>
            </a:pPr>
            <a:r>
              <a:rPr lang="en-GB" b="1" dirty="0">
                <a:latin typeface="Lato" panose="020F0502020204030203" pitchFamily="34" charset="0"/>
                <a:ea typeface="Lato" panose="020F0502020204030203" pitchFamily="34" charset="0"/>
                <a:cs typeface="Lato" panose="020F0502020204030203" pitchFamily="34" charset="0"/>
              </a:rPr>
              <a:t>Pearl Valley HOA Townhall Meeting</a:t>
            </a:r>
            <a:br>
              <a:rPr lang="en-GB" b="1" dirty="0">
                <a:latin typeface="Lato" panose="020F0502020204030203" pitchFamily="34" charset="0"/>
                <a:ea typeface="Lato" panose="020F0502020204030203" pitchFamily="34" charset="0"/>
                <a:cs typeface="Lato" panose="020F0502020204030203" pitchFamily="34" charset="0"/>
              </a:rPr>
            </a:br>
            <a:r>
              <a:rPr lang="en-GB" b="1" dirty="0">
                <a:latin typeface="Lato" panose="020F0502020204030203" pitchFamily="34" charset="0"/>
                <a:ea typeface="Lato" panose="020F0502020204030203" pitchFamily="34" charset="0"/>
                <a:cs typeface="Lato" panose="020F0502020204030203" pitchFamily="34" charset="0"/>
              </a:rPr>
              <a:t>Time: 18:00 (SAST)</a:t>
            </a:r>
            <a:br>
              <a:rPr lang="en-GB" b="1" dirty="0">
                <a:latin typeface="Lato" panose="020F0502020204030203" pitchFamily="34" charset="0"/>
                <a:ea typeface="Lato" panose="020F0502020204030203" pitchFamily="34" charset="0"/>
                <a:cs typeface="Lato" panose="020F0502020204030203" pitchFamily="34" charset="0"/>
              </a:rPr>
            </a:br>
            <a:r>
              <a:rPr lang="en-GB" b="1" dirty="0">
                <a:latin typeface="Lato" panose="020F0502020204030203" pitchFamily="34" charset="0"/>
                <a:ea typeface="Lato" panose="020F0502020204030203" pitchFamily="34" charset="0"/>
                <a:cs typeface="Lato" panose="020F0502020204030203" pitchFamily="34" charset="0"/>
              </a:rPr>
              <a:t>Date: 26 July 2023</a:t>
            </a:r>
            <a:endParaRPr lang="en-ZA" b="1" dirty="0">
              <a:latin typeface="Lato" panose="020F0502020204030203" pitchFamily="34" charset="0"/>
              <a:ea typeface="Lato" panose="020F0502020204030203" pitchFamily="34" charset="0"/>
              <a:cs typeface="Lato" panose="020F0502020204030203" pitchFamily="34" charset="0"/>
            </a:endParaRPr>
          </a:p>
        </p:txBody>
      </p:sp>
      <p:pic>
        <p:nvPicPr>
          <p:cNvPr id="6" name="Picture 5" descr="A picture containing text&#10;&#10;Description automatically generated">
            <a:extLst>
              <a:ext uri="{FF2B5EF4-FFF2-40B4-BE49-F238E27FC236}">
                <a16:creationId xmlns:a16="http://schemas.microsoft.com/office/drawing/2014/main" id="{20574E8A-B2CA-C9B5-8428-EDCD787D3B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0175" y="-407404"/>
            <a:ext cx="4651648" cy="3290465"/>
          </a:xfrm>
          <a:prstGeom prst="rect">
            <a:avLst/>
          </a:prstGeom>
        </p:spPr>
      </p:pic>
      <p:cxnSp>
        <p:nvCxnSpPr>
          <p:cNvPr id="8" name="Straight Connector 7">
            <a:extLst>
              <a:ext uri="{FF2B5EF4-FFF2-40B4-BE49-F238E27FC236}">
                <a16:creationId xmlns:a16="http://schemas.microsoft.com/office/drawing/2014/main" id="{39620602-B6F9-059A-4CF8-C339DEE6BF28}"/>
              </a:ext>
            </a:extLst>
          </p:cNvPr>
          <p:cNvCxnSpPr>
            <a:cxnSpLocks/>
          </p:cNvCxnSpPr>
          <p:nvPr/>
        </p:nvCxnSpPr>
        <p:spPr>
          <a:xfrm>
            <a:off x="4334490" y="3812469"/>
            <a:ext cx="3523019" cy="0"/>
          </a:xfrm>
          <a:prstGeom prst="line">
            <a:avLst/>
          </a:prstGeom>
          <a:ln w="28575">
            <a:solidFill>
              <a:srgbClr val="D8B064"/>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699914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08D6A-F23A-70A4-7A49-B2956AC5ACA6}"/>
              </a:ext>
            </a:extLst>
          </p:cNvPr>
          <p:cNvSpPr>
            <a:spLocks noGrp="1"/>
          </p:cNvSpPr>
          <p:nvPr>
            <p:ph type="ctrTitle"/>
          </p:nvPr>
        </p:nvSpPr>
        <p:spPr>
          <a:xfrm>
            <a:off x="477078" y="1280160"/>
            <a:ext cx="11237844" cy="335780"/>
          </a:xfrm>
          <a:solidFill>
            <a:srgbClr val="D8B064"/>
          </a:solidFill>
        </p:spPr>
        <p:txBody>
          <a:bodyPr>
            <a:noAutofit/>
          </a:bodyPr>
          <a:lstStyle/>
          <a:p>
            <a:pPr>
              <a:lnSpc>
                <a:spcPct val="115000"/>
              </a:lnSpc>
              <a:spcBef>
                <a:spcPts val="1200"/>
              </a:spcBef>
            </a:pPr>
            <a:r>
              <a:rPr lang="en-ZA" sz="1600" b="1" i="0" u="none" strike="noStrike" dirty="0">
                <a:solidFill>
                  <a:srgbClr val="000000"/>
                </a:solidFill>
                <a:effectLst/>
                <a:latin typeface="Lato" panose="020F0502020204030203" pitchFamily="34" charset="0"/>
                <a:ea typeface="Lato" panose="020F0502020204030203" pitchFamily="34" charset="0"/>
                <a:cs typeface="Lato" panose="020F0502020204030203" pitchFamily="34" charset="0"/>
              </a:rPr>
              <a:t>HOA LEVEL</a:t>
            </a:r>
            <a:r>
              <a:rPr lang="en-ZA" sz="1600" dirty="0">
                <a:latin typeface="Lato" panose="020F0502020204030203" pitchFamily="34" charset="0"/>
                <a:ea typeface="Lato" panose="020F0502020204030203" pitchFamily="34" charset="0"/>
                <a:cs typeface="Lato" panose="020F0502020204030203" pitchFamily="34" charset="0"/>
              </a:rPr>
              <a:t> </a:t>
            </a:r>
            <a:endParaRPr lang="en-ZA" sz="1600" dirty="0">
              <a:effectLst/>
              <a:latin typeface="Lato" panose="020F0502020204030203" pitchFamily="34" charset="0"/>
              <a:ea typeface="Lato" panose="020F0502020204030203" pitchFamily="34" charset="0"/>
              <a:cs typeface="Lato" panose="020F0502020204030203" pitchFamily="34" charset="0"/>
            </a:endParaRPr>
          </a:p>
        </p:txBody>
      </p:sp>
      <p:sp>
        <p:nvSpPr>
          <p:cNvPr id="3" name="Subtitle 2">
            <a:extLst>
              <a:ext uri="{FF2B5EF4-FFF2-40B4-BE49-F238E27FC236}">
                <a16:creationId xmlns:a16="http://schemas.microsoft.com/office/drawing/2014/main" id="{4B1648BA-2882-2124-58A5-B7BC60F86F6B}"/>
              </a:ext>
            </a:extLst>
          </p:cNvPr>
          <p:cNvSpPr>
            <a:spLocks noGrp="1"/>
          </p:cNvSpPr>
          <p:nvPr>
            <p:ph type="subTitle" idx="1"/>
          </p:nvPr>
        </p:nvSpPr>
        <p:spPr>
          <a:xfrm>
            <a:off x="477077" y="1959461"/>
            <a:ext cx="5436041" cy="4821177"/>
          </a:xfrm>
        </p:spPr>
        <p:txBody>
          <a:bodyPr>
            <a:normAutofit fontScale="92500"/>
          </a:bodyPr>
          <a:lstStyle/>
          <a:p>
            <a:pPr marL="342900" indent="-342900" algn="l">
              <a:lnSpc>
                <a:spcPct val="150000"/>
              </a:lnSpc>
              <a:spcBef>
                <a:spcPts val="1200"/>
              </a:spcBef>
              <a:buAutoNum type="arabicPeriod"/>
            </a:pPr>
            <a:r>
              <a:rPr lang="en-US" sz="1400" b="1" dirty="0">
                <a:effectLst/>
                <a:latin typeface="Calibri" panose="020F0502020204030204" pitchFamily="34" charset="0"/>
                <a:ea typeface="Calibri" panose="020F0502020204030204" pitchFamily="34" charset="0"/>
              </a:rPr>
              <a:t>End of Development Period: </a:t>
            </a:r>
            <a:br>
              <a:rPr lang="en-US" sz="1400" dirty="0">
                <a:latin typeface="Calibri" panose="020F0502020204030204" pitchFamily="34" charset="0"/>
                <a:ea typeface="Calibri" panose="020F0502020204030204" pitchFamily="34" charset="0"/>
              </a:rPr>
            </a:br>
            <a:r>
              <a:rPr lang="en-US" sz="1400" dirty="0">
                <a:latin typeface="Calibri" panose="020F0502020204030204" pitchFamily="34" charset="0"/>
                <a:ea typeface="Calibri" panose="020F0502020204030204" pitchFamily="34" charset="0"/>
              </a:rPr>
              <a:t>-  Termination of 5000 votes</a:t>
            </a:r>
            <a:br>
              <a:rPr lang="en-US" sz="1400" dirty="0">
                <a:latin typeface="Calibri" panose="020F0502020204030204" pitchFamily="34" charset="0"/>
                <a:ea typeface="Calibri" panose="020F0502020204030204" pitchFamily="34" charset="0"/>
              </a:rPr>
            </a:br>
            <a:r>
              <a:rPr lang="en-US" sz="1400" dirty="0">
                <a:latin typeface="Calibri" panose="020F0502020204030204" pitchFamily="34" charset="0"/>
                <a:ea typeface="Calibri" panose="020F0502020204030204" pitchFamily="34" charset="0"/>
              </a:rPr>
              <a:t>- </a:t>
            </a:r>
            <a:r>
              <a:rPr lang="en-GB" sz="1400" dirty="0">
                <a:latin typeface="Calibri" panose="020F0502020204030204" pitchFamily="34" charset="0"/>
                <a:ea typeface="Calibri" panose="020F0502020204030204" pitchFamily="34" charset="0"/>
              </a:rPr>
              <a:t> Control over Board of HOA trustees (6 homeowners vs 0 developer) </a:t>
            </a:r>
            <a:br>
              <a:rPr lang="en-US" sz="1400" dirty="0">
                <a:latin typeface="Calibri" panose="020F0502020204030204" pitchFamily="34" charset="0"/>
                <a:ea typeface="Calibri" panose="020F0502020204030204" pitchFamily="34" charset="0"/>
              </a:rPr>
            </a:br>
            <a:r>
              <a:rPr lang="en-US" sz="1400" dirty="0">
                <a:latin typeface="Calibri" panose="020F0502020204030204" pitchFamily="34" charset="0"/>
                <a:ea typeface="Calibri" panose="020F0502020204030204" pitchFamily="34" charset="0"/>
              </a:rPr>
              <a:t>- </a:t>
            </a:r>
            <a:r>
              <a:rPr lang="en-GB" sz="1400" dirty="0">
                <a:latin typeface="Calibri" panose="020F0502020204030204" pitchFamily="34" charset="0"/>
                <a:ea typeface="Calibri" panose="020F0502020204030204" pitchFamily="34" charset="0"/>
              </a:rPr>
              <a:t>Control over appointment of Managing Agent</a:t>
            </a:r>
            <a:br>
              <a:rPr lang="en-GB" sz="1400" dirty="0">
                <a:latin typeface="Calibri" panose="020F0502020204030204" pitchFamily="34" charset="0"/>
                <a:ea typeface="Calibri" panose="020F0502020204030204" pitchFamily="34" charset="0"/>
              </a:rPr>
            </a:br>
            <a:r>
              <a:rPr lang="en-GB" sz="1400" dirty="0">
                <a:latin typeface="Calibri" panose="020F0502020204030204" pitchFamily="34" charset="0"/>
                <a:ea typeface="Calibri" panose="020F0502020204030204" pitchFamily="34" charset="0"/>
              </a:rPr>
              <a:t>- Right to approve/deny future requests to consolidate erven</a:t>
            </a:r>
            <a:br>
              <a:rPr lang="en-GB" sz="1400" dirty="0">
                <a:latin typeface="Calibri" panose="020F0502020204030204" pitchFamily="34" charset="0"/>
                <a:ea typeface="Calibri" panose="020F0502020204030204" pitchFamily="34" charset="0"/>
              </a:rPr>
            </a:br>
            <a:r>
              <a:rPr lang="en-GB" sz="1400" dirty="0">
                <a:latin typeface="Calibri" panose="020F0502020204030204" pitchFamily="34" charset="0"/>
                <a:ea typeface="Calibri" panose="020F0502020204030204" pitchFamily="34" charset="0"/>
              </a:rPr>
              <a:t>-  Right to accredit and decide on composition of Estate Agents, Building          Panel and Review Architect</a:t>
            </a:r>
            <a:br>
              <a:rPr lang="en-GB" sz="1400" dirty="0">
                <a:latin typeface="Calibri" panose="020F0502020204030204" pitchFamily="34" charset="0"/>
                <a:ea typeface="Calibri" panose="020F0502020204030204" pitchFamily="34" charset="0"/>
              </a:rPr>
            </a:br>
            <a:r>
              <a:rPr lang="en-GB" sz="1400" dirty="0">
                <a:latin typeface="Calibri" panose="020F0502020204030204" pitchFamily="34" charset="0"/>
                <a:ea typeface="Calibri" panose="020F0502020204030204" pitchFamily="34" charset="0"/>
              </a:rPr>
              <a:t>- Determination of building timelines and penalty levies</a:t>
            </a:r>
            <a:br>
              <a:rPr lang="en-GB" sz="1400" dirty="0">
                <a:latin typeface="Calibri" panose="020F0502020204030204" pitchFamily="34" charset="0"/>
                <a:ea typeface="Calibri" panose="020F0502020204030204" pitchFamily="34" charset="0"/>
              </a:rPr>
            </a:br>
            <a:r>
              <a:rPr lang="en-GB" sz="1400" dirty="0">
                <a:latin typeface="Calibri" panose="020F0502020204030204" pitchFamily="34" charset="0"/>
                <a:ea typeface="Calibri" panose="020F0502020204030204" pitchFamily="34" charset="0"/>
              </a:rPr>
              <a:t>- Termination of developer's rights to incorporate future phases of development/adjoining properties into the PVHOA </a:t>
            </a:r>
          </a:p>
          <a:p>
            <a:pPr marL="342900" indent="-342900" algn="l">
              <a:lnSpc>
                <a:spcPct val="150000"/>
              </a:lnSpc>
              <a:spcBef>
                <a:spcPts val="1200"/>
              </a:spcBef>
              <a:buAutoNum type="arabicPeriod"/>
            </a:pPr>
            <a:r>
              <a:rPr lang="en-GB" sz="1400" b="1" dirty="0">
                <a:latin typeface="Calibri" panose="020F0502020204030204" pitchFamily="34" charset="0"/>
                <a:ea typeface="Calibri" panose="020F0502020204030204" pitchFamily="34" charset="0"/>
              </a:rPr>
              <a:t>Hotel votes:</a:t>
            </a:r>
            <a:br>
              <a:rPr lang="en-GB" sz="1400" dirty="0">
                <a:latin typeface="Calibri" panose="020F0502020204030204" pitchFamily="34" charset="0"/>
                <a:ea typeface="Calibri" panose="020F0502020204030204" pitchFamily="34" charset="0"/>
              </a:rPr>
            </a:br>
            <a:r>
              <a:rPr lang="en-GB" sz="1400" dirty="0">
                <a:latin typeface="Calibri" panose="020F0502020204030204" pitchFamily="34" charset="0"/>
                <a:ea typeface="Calibri" panose="020F0502020204030204" pitchFamily="34" charset="0"/>
              </a:rPr>
              <a:t>- limited to the number of levies contributed (i.e. 20%)</a:t>
            </a:r>
          </a:p>
          <a:p>
            <a:pPr marL="342900" indent="-342900" algn="l">
              <a:lnSpc>
                <a:spcPct val="150000"/>
              </a:lnSpc>
              <a:spcBef>
                <a:spcPts val="1200"/>
              </a:spcBef>
              <a:buAutoNum type="arabicPeriod"/>
            </a:pPr>
            <a:r>
              <a:rPr lang="en-GB" sz="1400" dirty="0">
                <a:latin typeface="Calibri" panose="020F0502020204030204" pitchFamily="34" charset="0"/>
                <a:ea typeface="Calibri" panose="020F0502020204030204" pitchFamily="34" charset="0"/>
              </a:rPr>
              <a:t>Handover of  common areas and infrastructure to HOA ownership</a:t>
            </a:r>
          </a:p>
          <a:p>
            <a:pPr marL="342900" indent="-342900" algn="l">
              <a:lnSpc>
                <a:spcPct val="150000"/>
              </a:lnSpc>
              <a:spcBef>
                <a:spcPts val="1200"/>
              </a:spcBef>
              <a:buAutoNum type="arabicPeriod"/>
            </a:pPr>
            <a:r>
              <a:rPr lang="en-GB" sz="1400" dirty="0">
                <a:latin typeface="Calibri" panose="020F0502020204030204" pitchFamily="34" charset="0"/>
                <a:ea typeface="Calibri" panose="020F0502020204030204" pitchFamily="34" charset="0"/>
              </a:rPr>
              <a:t>Homeowner control over their own future</a:t>
            </a:r>
          </a:p>
        </p:txBody>
      </p:sp>
      <p:sp>
        <p:nvSpPr>
          <p:cNvPr id="4" name="TextBox 3">
            <a:extLst>
              <a:ext uri="{FF2B5EF4-FFF2-40B4-BE49-F238E27FC236}">
                <a16:creationId xmlns:a16="http://schemas.microsoft.com/office/drawing/2014/main" id="{3998BD00-F1B8-2634-6469-D88BDCEE8685}"/>
              </a:ext>
            </a:extLst>
          </p:cNvPr>
          <p:cNvSpPr txBox="1"/>
          <p:nvPr/>
        </p:nvSpPr>
        <p:spPr>
          <a:xfrm>
            <a:off x="375478" y="637732"/>
            <a:ext cx="9591481" cy="412421"/>
          </a:xfrm>
          <a:prstGeom prst="rect">
            <a:avLst/>
          </a:prstGeom>
          <a:noFill/>
        </p:spPr>
        <p:txBody>
          <a:bodyPr wrap="square" rtlCol="0">
            <a:spAutoFit/>
          </a:bodyPr>
          <a:lstStyle/>
          <a:p>
            <a:pPr>
              <a:lnSpc>
                <a:spcPct val="115000"/>
              </a:lnSpc>
              <a:spcBef>
                <a:spcPts val="1200"/>
              </a:spcBef>
            </a:pPr>
            <a:r>
              <a:rPr lang="en-US" sz="2000" b="1" dirty="0">
                <a:effectLst/>
                <a:latin typeface="Lato" panose="020F0502020204030203" pitchFamily="34" charset="0"/>
                <a:ea typeface="Calibri" panose="020F0502020204030204" pitchFamily="34" charset="0"/>
              </a:rPr>
              <a:t>PVHOA PROPOSED NEW CONSTITUTION </a:t>
            </a:r>
            <a:r>
              <a:rPr lang="en-US" sz="1600" b="1" dirty="0">
                <a:effectLst/>
                <a:latin typeface="Lato" panose="020F0502020204030203" pitchFamily="34" charset="0"/>
                <a:ea typeface="Calibri" panose="020F0502020204030204" pitchFamily="34" charset="0"/>
              </a:rPr>
              <a:t>(summar</a:t>
            </a:r>
            <a:r>
              <a:rPr lang="en-US" sz="1600" b="1" dirty="0">
                <a:latin typeface="Lato" panose="020F0502020204030203" pitchFamily="34" charset="0"/>
                <a:ea typeface="Calibri" panose="020F0502020204030204" pitchFamily="34" charset="0"/>
              </a:rPr>
              <a:t>y of material changes)</a:t>
            </a:r>
            <a:endParaRPr lang="en-ZA" sz="1000" dirty="0">
              <a:effectLst/>
              <a:latin typeface="Lato" panose="020F0502020204030203" pitchFamily="34" charset="0"/>
              <a:ea typeface="Calibri" panose="020F0502020204030204" pitchFamily="34" charset="0"/>
            </a:endParaRPr>
          </a:p>
        </p:txBody>
      </p:sp>
      <p:cxnSp>
        <p:nvCxnSpPr>
          <p:cNvPr id="5" name="Straight Connector 4">
            <a:extLst>
              <a:ext uri="{FF2B5EF4-FFF2-40B4-BE49-F238E27FC236}">
                <a16:creationId xmlns:a16="http://schemas.microsoft.com/office/drawing/2014/main" id="{72784C3C-42CA-E00D-AF1A-5A713E6E093D}"/>
              </a:ext>
            </a:extLst>
          </p:cNvPr>
          <p:cNvCxnSpPr>
            <a:cxnSpLocks/>
          </p:cNvCxnSpPr>
          <p:nvPr/>
        </p:nvCxnSpPr>
        <p:spPr>
          <a:xfrm>
            <a:off x="6082620" y="2036823"/>
            <a:ext cx="0" cy="4821177"/>
          </a:xfrm>
          <a:prstGeom prst="line">
            <a:avLst/>
          </a:prstGeom>
          <a:ln w="28575">
            <a:solidFill>
              <a:srgbClr val="D8B064"/>
            </a:solidFill>
          </a:ln>
        </p:spPr>
        <p:style>
          <a:lnRef idx="1">
            <a:schemeClr val="dk1"/>
          </a:lnRef>
          <a:fillRef idx="0">
            <a:schemeClr val="dk1"/>
          </a:fillRef>
          <a:effectRef idx="0">
            <a:schemeClr val="dk1"/>
          </a:effectRef>
          <a:fontRef idx="minor">
            <a:schemeClr val="tx1"/>
          </a:fontRef>
        </p:style>
      </p:cxnSp>
      <p:pic>
        <p:nvPicPr>
          <p:cNvPr id="7" name="Picture 6" descr="Logo, company name&#10;&#10;Description automatically generated">
            <a:extLst>
              <a:ext uri="{FF2B5EF4-FFF2-40B4-BE49-F238E27FC236}">
                <a16:creationId xmlns:a16="http://schemas.microsoft.com/office/drawing/2014/main" id="{115ED61E-D39D-2FE0-F6C0-B8C7EBBD1780}"/>
              </a:ext>
            </a:extLst>
          </p:cNvPr>
          <p:cNvPicPr>
            <a:picLocks noChangeAspect="1"/>
          </p:cNvPicPr>
          <p:nvPr/>
        </p:nvPicPr>
        <p:blipFill rotWithShape="1">
          <a:blip r:embed="rId2">
            <a:extLst>
              <a:ext uri="{28A0092B-C50C-407E-A947-70E740481C1C}">
                <a14:useLocalDpi xmlns:a14="http://schemas.microsoft.com/office/drawing/2010/main" val="0"/>
              </a:ext>
            </a:extLst>
          </a:blip>
          <a:srcRect l="13243" t="11270" r="15088" b="19950"/>
          <a:stretch/>
        </p:blipFill>
        <p:spPr>
          <a:xfrm>
            <a:off x="9966959" y="41613"/>
            <a:ext cx="1731035" cy="1175115"/>
          </a:xfrm>
          <a:prstGeom prst="rect">
            <a:avLst/>
          </a:prstGeom>
        </p:spPr>
      </p:pic>
      <p:sp>
        <p:nvSpPr>
          <p:cNvPr id="12" name="Subtitle 2">
            <a:extLst>
              <a:ext uri="{FF2B5EF4-FFF2-40B4-BE49-F238E27FC236}">
                <a16:creationId xmlns:a16="http://schemas.microsoft.com/office/drawing/2014/main" id="{72FFBF3F-B10D-7A97-C9D9-A7838375E1A8}"/>
              </a:ext>
            </a:extLst>
          </p:cNvPr>
          <p:cNvSpPr txBox="1">
            <a:spLocks/>
          </p:cNvSpPr>
          <p:nvPr/>
        </p:nvSpPr>
        <p:spPr>
          <a:xfrm>
            <a:off x="6278884" y="1959460"/>
            <a:ext cx="5436041" cy="482117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50000"/>
              </a:lnSpc>
              <a:spcBef>
                <a:spcPts val="1200"/>
              </a:spcBef>
              <a:buFont typeface="Arial" panose="020B0604020202020204" pitchFamily="34" charset="0"/>
              <a:buAutoNum type="arabicPeriod"/>
            </a:pPr>
            <a:r>
              <a:rPr lang="en-GB" sz="1300" b="1" dirty="0">
                <a:latin typeface="Calibri" panose="020F0502020204030204" pitchFamily="34" charset="0"/>
                <a:ea typeface="Calibri" panose="020F0502020204030204" pitchFamily="34" charset="0"/>
              </a:rPr>
              <a:t>Condition of Special Resolution majority changed from 75% to 66.67% </a:t>
            </a:r>
            <a:br>
              <a:rPr lang="en-US" sz="1300" dirty="0">
                <a:latin typeface="Calibri" panose="020F0502020204030204" pitchFamily="34" charset="0"/>
                <a:ea typeface="Calibri" panose="020F0502020204030204" pitchFamily="34" charset="0"/>
              </a:rPr>
            </a:br>
            <a:r>
              <a:rPr lang="en-US" sz="1300" dirty="0">
                <a:latin typeface="Calibri" panose="020F0502020204030204" pitchFamily="34" charset="0"/>
                <a:ea typeface="Calibri" panose="020F0502020204030204" pitchFamily="34" charset="0"/>
              </a:rPr>
              <a:t>-  </a:t>
            </a:r>
            <a:r>
              <a:rPr lang="en-GB" sz="1300" dirty="0">
                <a:latin typeface="Calibri" panose="020F0502020204030204" pitchFamily="34" charset="0"/>
                <a:ea typeface="Calibri" panose="020F0502020204030204" pitchFamily="34" charset="0"/>
              </a:rPr>
              <a:t>Slightly less protection of minority's rights</a:t>
            </a:r>
            <a:br>
              <a:rPr lang="en-US" sz="1200" dirty="0">
                <a:latin typeface="Calibri" panose="020F0502020204030204" pitchFamily="34" charset="0"/>
                <a:ea typeface="Calibri" panose="020F0502020204030204" pitchFamily="34" charset="0"/>
              </a:rPr>
            </a:br>
            <a:endParaRPr lang="en-GB" sz="1200" dirty="0">
              <a:solidFill>
                <a:srgbClr val="FF0000"/>
              </a:solidFill>
              <a:latin typeface="Calibri" panose="020F0502020204030204" pitchFamily="34" charset="0"/>
              <a:ea typeface="Calibri" panose="020F0502020204030204" pitchFamily="34" charset="0"/>
            </a:endParaRPr>
          </a:p>
        </p:txBody>
      </p:sp>
      <p:sp>
        <p:nvSpPr>
          <p:cNvPr id="13" name="TextBox 12">
            <a:extLst>
              <a:ext uri="{FF2B5EF4-FFF2-40B4-BE49-F238E27FC236}">
                <a16:creationId xmlns:a16="http://schemas.microsoft.com/office/drawing/2014/main" id="{488CD9E5-6B8A-BA59-30DB-D9C9F0D93BE6}"/>
              </a:ext>
            </a:extLst>
          </p:cNvPr>
          <p:cNvSpPr txBox="1"/>
          <p:nvPr/>
        </p:nvSpPr>
        <p:spPr>
          <a:xfrm>
            <a:off x="477075" y="1664411"/>
            <a:ext cx="5385240" cy="284373"/>
          </a:xfrm>
          <a:prstGeom prst="rect">
            <a:avLst/>
          </a:prstGeom>
          <a:noFill/>
        </p:spPr>
        <p:txBody>
          <a:bodyPr wrap="square" rtlCol="0">
            <a:spAutoFit/>
          </a:bodyPr>
          <a:lstStyle/>
          <a:p>
            <a:pPr algn="ctr">
              <a:lnSpc>
                <a:spcPct val="115000"/>
              </a:lnSpc>
              <a:spcBef>
                <a:spcPts val="1200"/>
              </a:spcBef>
            </a:pPr>
            <a:r>
              <a:rPr lang="en-US" sz="1200" b="1" i="1" dirty="0">
                <a:effectLst/>
                <a:latin typeface="Lato" panose="020F0502020204030203" pitchFamily="34" charset="0"/>
                <a:ea typeface="Calibri" panose="020F0502020204030204" pitchFamily="34" charset="0"/>
              </a:rPr>
              <a:t>Rights gained/benefits</a:t>
            </a:r>
            <a:endParaRPr lang="en-ZA" sz="1200" i="1" dirty="0">
              <a:effectLst/>
              <a:latin typeface="Lato" panose="020F0502020204030203" pitchFamily="34" charset="0"/>
              <a:ea typeface="Calibri" panose="020F0502020204030204" pitchFamily="34" charset="0"/>
            </a:endParaRPr>
          </a:p>
        </p:txBody>
      </p:sp>
      <p:sp>
        <p:nvSpPr>
          <p:cNvPr id="14" name="TextBox 13">
            <a:extLst>
              <a:ext uri="{FF2B5EF4-FFF2-40B4-BE49-F238E27FC236}">
                <a16:creationId xmlns:a16="http://schemas.microsoft.com/office/drawing/2014/main" id="{2B05895E-F7E1-399E-B978-485AEE74A2BE}"/>
              </a:ext>
            </a:extLst>
          </p:cNvPr>
          <p:cNvSpPr txBox="1"/>
          <p:nvPr/>
        </p:nvSpPr>
        <p:spPr>
          <a:xfrm>
            <a:off x="6278884" y="1675088"/>
            <a:ext cx="5385240" cy="284373"/>
          </a:xfrm>
          <a:prstGeom prst="rect">
            <a:avLst/>
          </a:prstGeom>
          <a:noFill/>
        </p:spPr>
        <p:txBody>
          <a:bodyPr wrap="square" rtlCol="0">
            <a:spAutoFit/>
          </a:bodyPr>
          <a:lstStyle/>
          <a:p>
            <a:pPr algn="ctr">
              <a:lnSpc>
                <a:spcPct val="115000"/>
              </a:lnSpc>
              <a:spcBef>
                <a:spcPts val="1200"/>
              </a:spcBef>
            </a:pPr>
            <a:r>
              <a:rPr lang="en-US" sz="1200" b="1" i="1" dirty="0">
                <a:effectLst/>
                <a:latin typeface="Lato" panose="020F0502020204030203" pitchFamily="34" charset="0"/>
                <a:ea typeface="Calibri" panose="020F0502020204030204" pitchFamily="34" charset="0"/>
              </a:rPr>
              <a:t>Rights given up</a:t>
            </a:r>
            <a:endParaRPr lang="en-ZA" sz="1200" i="1" dirty="0">
              <a:effectLst/>
              <a:latin typeface="Lato" panose="020F0502020204030203" pitchFamily="34" charset="0"/>
              <a:ea typeface="Calibri" panose="020F0502020204030204" pitchFamily="34" charset="0"/>
            </a:endParaRPr>
          </a:p>
        </p:txBody>
      </p:sp>
    </p:spTree>
    <p:extLst>
      <p:ext uri="{BB962C8B-B14F-4D97-AF65-F5344CB8AC3E}">
        <p14:creationId xmlns:p14="http://schemas.microsoft.com/office/powerpoint/2010/main" val="3296454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08D6A-F23A-70A4-7A49-B2956AC5ACA6}"/>
              </a:ext>
            </a:extLst>
          </p:cNvPr>
          <p:cNvSpPr>
            <a:spLocks noGrp="1"/>
          </p:cNvSpPr>
          <p:nvPr>
            <p:ph type="ctrTitle"/>
          </p:nvPr>
        </p:nvSpPr>
        <p:spPr>
          <a:xfrm>
            <a:off x="477078" y="1280160"/>
            <a:ext cx="11237844" cy="335780"/>
          </a:xfrm>
          <a:solidFill>
            <a:srgbClr val="D8B064"/>
          </a:solidFill>
        </p:spPr>
        <p:txBody>
          <a:bodyPr>
            <a:noAutofit/>
          </a:bodyPr>
          <a:lstStyle/>
          <a:p>
            <a:pPr>
              <a:lnSpc>
                <a:spcPct val="115000"/>
              </a:lnSpc>
              <a:spcBef>
                <a:spcPts val="1200"/>
              </a:spcBef>
            </a:pPr>
            <a:r>
              <a:rPr lang="en-ZA" sz="1600" b="1" dirty="0">
                <a:solidFill>
                  <a:srgbClr val="000000"/>
                </a:solidFill>
                <a:latin typeface="Lato" panose="020F0502020204030203" pitchFamily="34" charset="0"/>
                <a:ea typeface="Lato" panose="020F0502020204030203" pitchFamily="34" charset="0"/>
                <a:cs typeface="Lato" panose="020F0502020204030203" pitchFamily="34" charset="0"/>
              </a:rPr>
              <a:t>DEVELOPER</a:t>
            </a:r>
            <a:r>
              <a:rPr lang="en-ZA" sz="1600" b="1" i="0" u="none" strike="noStrike" dirty="0">
                <a:solidFill>
                  <a:srgbClr val="000000"/>
                </a:solidFill>
                <a:effectLst/>
                <a:latin typeface="Lato" panose="020F0502020204030203" pitchFamily="34" charset="0"/>
                <a:ea typeface="Lato" panose="020F0502020204030203" pitchFamily="34" charset="0"/>
                <a:cs typeface="Lato" panose="020F0502020204030203" pitchFamily="34" charset="0"/>
              </a:rPr>
              <a:t> LEVEL</a:t>
            </a:r>
            <a:r>
              <a:rPr lang="en-ZA" sz="1600" dirty="0">
                <a:latin typeface="Lato" panose="020F0502020204030203" pitchFamily="34" charset="0"/>
                <a:ea typeface="Lato" panose="020F0502020204030203" pitchFamily="34" charset="0"/>
                <a:cs typeface="Lato" panose="020F0502020204030203" pitchFamily="34" charset="0"/>
              </a:rPr>
              <a:t> </a:t>
            </a:r>
            <a:endParaRPr lang="en-ZA" sz="1600" dirty="0">
              <a:effectLst/>
              <a:latin typeface="Lato" panose="020F0502020204030203" pitchFamily="34" charset="0"/>
              <a:ea typeface="Lato" panose="020F0502020204030203" pitchFamily="34" charset="0"/>
              <a:cs typeface="Lato" panose="020F0502020204030203" pitchFamily="34" charset="0"/>
            </a:endParaRPr>
          </a:p>
        </p:txBody>
      </p:sp>
      <p:sp>
        <p:nvSpPr>
          <p:cNvPr id="3" name="Subtitle 2">
            <a:extLst>
              <a:ext uri="{FF2B5EF4-FFF2-40B4-BE49-F238E27FC236}">
                <a16:creationId xmlns:a16="http://schemas.microsoft.com/office/drawing/2014/main" id="{4B1648BA-2882-2124-58A5-B7BC60F86F6B}"/>
              </a:ext>
            </a:extLst>
          </p:cNvPr>
          <p:cNvSpPr>
            <a:spLocks noGrp="1"/>
          </p:cNvSpPr>
          <p:nvPr>
            <p:ph type="subTitle" idx="1"/>
          </p:nvPr>
        </p:nvSpPr>
        <p:spPr>
          <a:xfrm>
            <a:off x="477077" y="1959461"/>
            <a:ext cx="5436041" cy="4821177"/>
          </a:xfrm>
        </p:spPr>
        <p:txBody>
          <a:bodyPr>
            <a:normAutofit fontScale="92500"/>
          </a:bodyPr>
          <a:lstStyle/>
          <a:p>
            <a:pPr marL="342900" indent="-342900" algn="l">
              <a:lnSpc>
                <a:spcPct val="150000"/>
              </a:lnSpc>
              <a:spcBef>
                <a:spcPts val="1200"/>
              </a:spcBef>
              <a:buAutoNum type="arabicPeriod"/>
            </a:pPr>
            <a:r>
              <a:rPr lang="en-GB" sz="1400" b="1" dirty="0">
                <a:effectLst/>
                <a:latin typeface="Calibri" panose="020F0502020204030204" pitchFamily="34" charset="0"/>
                <a:ea typeface="Calibri" panose="020F0502020204030204" pitchFamily="34" charset="0"/>
              </a:rPr>
              <a:t>Definition of Land changed to formally include the Acres development</a:t>
            </a:r>
            <a:br>
              <a:rPr lang="en-GB" sz="1400" b="1" dirty="0">
                <a:effectLst/>
                <a:latin typeface="Calibri" panose="020F0502020204030204" pitchFamily="34" charset="0"/>
                <a:ea typeface="Calibri" panose="020F0502020204030204" pitchFamily="34" charset="0"/>
              </a:rPr>
            </a:br>
            <a:r>
              <a:rPr lang="en-GB" sz="1400" dirty="0">
                <a:effectLst/>
                <a:latin typeface="Calibri" panose="020F0502020204030204" pitchFamily="34" charset="0"/>
                <a:ea typeface="Calibri" panose="020F0502020204030204" pitchFamily="34" charset="0"/>
              </a:rPr>
              <a:t>- Formality and in response to the voting outcome of previous SGM to incorporate</a:t>
            </a:r>
          </a:p>
          <a:p>
            <a:pPr marL="342900" indent="-342900" algn="l">
              <a:lnSpc>
                <a:spcPct val="150000"/>
              </a:lnSpc>
              <a:spcBef>
                <a:spcPts val="1200"/>
              </a:spcBef>
              <a:buAutoNum type="arabicPeriod"/>
            </a:pPr>
            <a:r>
              <a:rPr lang="en-GB" sz="1400" dirty="0">
                <a:latin typeface="Calibri" panose="020F0502020204030204" pitchFamily="34" charset="0"/>
                <a:ea typeface="Calibri" panose="020F0502020204030204" pitchFamily="34" charset="0"/>
              </a:rPr>
              <a:t>Guarantee of full protection of commercial rights, including access and servitudes</a:t>
            </a:r>
          </a:p>
          <a:p>
            <a:pPr marL="342900" indent="-342900" algn="l">
              <a:lnSpc>
                <a:spcPct val="150000"/>
              </a:lnSpc>
              <a:spcBef>
                <a:spcPts val="1200"/>
              </a:spcBef>
              <a:buAutoNum type="arabicPeriod"/>
            </a:pPr>
            <a:r>
              <a:rPr lang="en-GB" sz="1400" dirty="0">
                <a:latin typeface="Calibri" panose="020F0502020204030204" pitchFamily="34" charset="0"/>
                <a:ea typeface="Calibri" panose="020F0502020204030204" pitchFamily="34" charset="0"/>
              </a:rPr>
              <a:t>Right to appoint an observer to attend trustee meetings</a:t>
            </a:r>
          </a:p>
          <a:p>
            <a:pPr marL="342900" indent="-342900" algn="l">
              <a:lnSpc>
                <a:spcPct val="150000"/>
              </a:lnSpc>
              <a:spcBef>
                <a:spcPts val="1200"/>
              </a:spcBef>
              <a:buAutoNum type="arabicPeriod"/>
            </a:pPr>
            <a:r>
              <a:rPr lang="en-GB" sz="1400" dirty="0">
                <a:latin typeface="Calibri" panose="020F0502020204030204" pitchFamily="34" charset="0"/>
                <a:ea typeface="Calibri" panose="020F0502020204030204" pitchFamily="34" charset="0"/>
              </a:rPr>
              <a:t>No developer funding of any shortfall between HOA operating costs and levy income</a:t>
            </a:r>
          </a:p>
          <a:p>
            <a:pPr marL="342900" indent="-342900" algn="l">
              <a:lnSpc>
                <a:spcPct val="150000"/>
              </a:lnSpc>
              <a:spcBef>
                <a:spcPts val="1200"/>
              </a:spcBef>
              <a:buAutoNum type="arabicPeriod"/>
            </a:pPr>
            <a:r>
              <a:rPr lang="en-GB" sz="1400" dirty="0">
                <a:latin typeface="Calibri" panose="020F0502020204030204" pitchFamily="34" charset="0"/>
                <a:ea typeface="Calibri" panose="020F0502020204030204" pitchFamily="34" charset="0"/>
              </a:rPr>
              <a:t>Indemnity against claims in respect of civils infrastructure</a:t>
            </a:r>
          </a:p>
          <a:p>
            <a:pPr algn="l">
              <a:lnSpc>
                <a:spcPct val="150000"/>
              </a:lnSpc>
              <a:spcBef>
                <a:spcPts val="1200"/>
              </a:spcBef>
            </a:pPr>
            <a:r>
              <a:rPr lang="en-GB" sz="1400" i="1" dirty="0">
                <a:latin typeface="Calibri" panose="020F0502020204030204" pitchFamily="34" charset="0"/>
                <a:ea typeface="Calibri" panose="020F0502020204030204" pitchFamily="34" charset="0"/>
              </a:rPr>
              <a:t>(Note: The developer has however not relinquished any rights in terms of his ownership and control of the golf course and Clubhouse, nor of the Hotel or his undeveloped properties on the PV estate)</a:t>
            </a:r>
            <a:br>
              <a:rPr lang="en-US" sz="1400" i="1" dirty="0">
                <a:latin typeface="Calibri" panose="020F0502020204030204" pitchFamily="34" charset="0"/>
                <a:ea typeface="Calibri" panose="020F0502020204030204" pitchFamily="34" charset="0"/>
              </a:rPr>
            </a:br>
            <a:endParaRPr lang="en-GB" sz="1400" i="1" dirty="0">
              <a:solidFill>
                <a:srgbClr val="FF0000"/>
              </a:solidFill>
              <a:latin typeface="Calibri" panose="020F0502020204030204" pitchFamily="34" charset="0"/>
              <a:ea typeface="Calibri" panose="020F0502020204030204" pitchFamily="34" charset="0"/>
            </a:endParaRPr>
          </a:p>
        </p:txBody>
      </p:sp>
      <p:sp>
        <p:nvSpPr>
          <p:cNvPr id="4" name="TextBox 3">
            <a:extLst>
              <a:ext uri="{FF2B5EF4-FFF2-40B4-BE49-F238E27FC236}">
                <a16:creationId xmlns:a16="http://schemas.microsoft.com/office/drawing/2014/main" id="{3998BD00-F1B8-2634-6469-D88BDCEE8685}"/>
              </a:ext>
            </a:extLst>
          </p:cNvPr>
          <p:cNvSpPr txBox="1"/>
          <p:nvPr/>
        </p:nvSpPr>
        <p:spPr>
          <a:xfrm>
            <a:off x="375478" y="637732"/>
            <a:ext cx="9591481" cy="412421"/>
          </a:xfrm>
          <a:prstGeom prst="rect">
            <a:avLst/>
          </a:prstGeom>
          <a:noFill/>
        </p:spPr>
        <p:txBody>
          <a:bodyPr wrap="square" rtlCol="0">
            <a:spAutoFit/>
          </a:bodyPr>
          <a:lstStyle/>
          <a:p>
            <a:pPr>
              <a:lnSpc>
                <a:spcPct val="115000"/>
              </a:lnSpc>
              <a:spcBef>
                <a:spcPts val="1200"/>
              </a:spcBef>
            </a:pPr>
            <a:r>
              <a:rPr lang="en-US" sz="2000" b="1" dirty="0">
                <a:effectLst/>
                <a:latin typeface="Lato" panose="020F0502020204030203" pitchFamily="34" charset="0"/>
                <a:ea typeface="Calibri" panose="020F0502020204030204" pitchFamily="34" charset="0"/>
              </a:rPr>
              <a:t>PVHOA PROPOSED NEW CONSTITUTION </a:t>
            </a:r>
            <a:r>
              <a:rPr lang="en-US" sz="1600" b="1" dirty="0">
                <a:effectLst/>
                <a:latin typeface="Lato" panose="020F0502020204030203" pitchFamily="34" charset="0"/>
                <a:ea typeface="Calibri" panose="020F0502020204030204" pitchFamily="34" charset="0"/>
              </a:rPr>
              <a:t>(summar</a:t>
            </a:r>
            <a:r>
              <a:rPr lang="en-US" sz="1600" b="1" dirty="0">
                <a:latin typeface="Lato" panose="020F0502020204030203" pitchFamily="34" charset="0"/>
                <a:ea typeface="Calibri" panose="020F0502020204030204" pitchFamily="34" charset="0"/>
              </a:rPr>
              <a:t>y of material changes)</a:t>
            </a:r>
            <a:endParaRPr lang="en-ZA" sz="1000" dirty="0">
              <a:effectLst/>
              <a:latin typeface="Lato" panose="020F0502020204030203" pitchFamily="34" charset="0"/>
              <a:ea typeface="Calibri" panose="020F0502020204030204" pitchFamily="34" charset="0"/>
            </a:endParaRPr>
          </a:p>
        </p:txBody>
      </p:sp>
      <p:cxnSp>
        <p:nvCxnSpPr>
          <p:cNvPr id="5" name="Straight Connector 4">
            <a:extLst>
              <a:ext uri="{FF2B5EF4-FFF2-40B4-BE49-F238E27FC236}">
                <a16:creationId xmlns:a16="http://schemas.microsoft.com/office/drawing/2014/main" id="{72784C3C-42CA-E00D-AF1A-5A713E6E093D}"/>
              </a:ext>
            </a:extLst>
          </p:cNvPr>
          <p:cNvCxnSpPr>
            <a:cxnSpLocks/>
          </p:cNvCxnSpPr>
          <p:nvPr/>
        </p:nvCxnSpPr>
        <p:spPr>
          <a:xfrm>
            <a:off x="6082620" y="2036823"/>
            <a:ext cx="0" cy="4821177"/>
          </a:xfrm>
          <a:prstGeom prst="line">
            <a:avLst/>
          </a:prstGeom>
          <a:ln w="28575">
            <a:solidFill>
              <a:srgbClr val="D8B064"/>
            </a:solidFill>
          </a:ln>
        </p:spPr>
        <p:style>
          <a:lnRef idx="1">
            <a:schemeClr val="dk1"/>
          </a:lnRef>
          <a:fillRef idx="0">
            <a:schemeClr val="dk1"/>
          </a:fillRef>
          <a:effectRef idx="0">
            <a:schemeClr val="dk1"/>
          </a:effectRef>
          <a:fontRef idx="minor">
            <a:schemeClr val="tx1"/>
          </a:fontRef>
        </p:style>
      </p:cxnSp>
      <p:pic>
        <p:nvPicPr>
          <p:cNvPr id="7" name="Picture 6" descr="Logo, company name&#10;&#10;Description automatically generated">
            <a:extLst>
              <a:ext uri="{FF2B5EF4-FFF2-40B4-BE49-F238E27FC236}">
                <a16:creationId xmlns:a16="http://schemas.microsoft.com/office/drawing/2014/main" id="{115ED61E-D39D-2FE0-F6C0-B8C7EBBD1780}"/>
              </a:ext>
            </a:extLst>
          </p:cNvPr>
          <p:cNvPicPr>
            <a:picLocks noChangeAspect="1"/>
          </p:cNvPicPr>
          <p:nvPr/>
        </p:nvPicPr>
        <p:blipFill rotWithShape="1">
          <a:blip r:embed="rId2">
            <a:extLst>
              <a:ext uri="{28A0092B-C50C-407E-A947-70E740481C1C}">
                <a14:useLocalDpi xmlns:a14="http://schemas.microsoft.com/office/drawing/2010/main" val="0"/>
              </a:ext>
            </a:extLst>
          </a:blip>
          <a:srcRect l="13243" t="11270" r="15088" b="19950"/>
          <a:stretch/>
        </p:blipFill>
        <p:spPr>
          <a:xfrm>
            <a:off x="9966959" y="41613"/>
            <a:ext cx="1731035" cy="1175115"/>
          </a:xfrm>
          <a:prstGeom prst="rect">
            <a:avLst/>
          </a:prstGeom>
        </p:spPr>
      </p:pic>
      <p:sp>
        <p:nvSpPr>
          <p:cNvPr id="12" name="Subtitle 2">
            <a:extLst>
              <a:ext uri="{FF2B5EF4-FFF2-40B4-BE49-F238E27FC236}">
                <a16:creationId xmlns:a16="http://schemas.microsoft.com/office/drawing/2014/main" id="{72FFBF3F-B10D-7A97-C9D9-A7838375E1A8}"/>
              </a:ext>
            </a:extLst>
          </p:cNvPr>
          <p:cNvSpPr txBox="1">
            <a:spLocks/>
          </p:cNvSpPr>
          <p:nvPr/>
        </p:nvSpPr>
        <p:spPr>
          <a:xfrm>
            <a:off x="6278884" y="1959460"/>
            <a:ext cx="5436041" cy="482117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50000"/>
              </a:lnSpc>
              <a:spcBef>
                <a:spcPts val="1200"/>
              </a:spcBef>
              <a:buFont typeface="Arial" panose="020B0604020202020204" pitchFamily="34" charset="0"/>
              <a:buAutoNum type="arabicPeriod"/>
            </a:pPr>
            <a:r>
              <a:rPr lang="en-GB" sz="1300" b="1" dirty="0">
                <a:latin typeface="Calibri" panose="020F0502020204030204" pitchFamily="34" charset="0"/>
                <a:ea typeface="Calibri" panose="020F0502020204030204" pitchFamily="34" charset="0"/>
              </a:rPr>
              <a:t>End of Development period</a:t>
            </a:r>
            <a:br>
              <a:rPr lang="en-US" sz="1300" dirty="0">
                <a:latin typeface="Calibri" panose="020F0502020204030204" pitchFamily="34" charset="0"/>
                <a:ea typeface="Calibri" panose="020F0502020204030204" pitchFamily="34" charset="0"/>
              </a:rPr>
            </a:br>
            <a:r>
              <a:rPr lang="en-US" sz="1300" dirty="0">
                <a:latin typeface="Calibri" panose="020F0502020204030204" pitchFamily="34" charset="0"/>
                <a:ea typeface="Calibri" panose="020F0502020204030204" pitchFamily="34" charset="0"/>
              </a:rPr>
              <a:t>-  </a:t>
            </a:r>
            <a:r>
              <a:rPr lang="en-GB" sz="1300" dirty="0">
                <a:latin typeface="Calibri" panose="020F0502020204030204" pitchFamily="34" charset="0"/>
                <a:ea typeface="Calibri" panose="020F0502020204030204" pitchFamily="34" charset="0"/>
              </a:rPr>
              <a:t>all rights as mentioned above on HOA level</a:t>
            </a:r>
            <a:br>
              <a:rPr lang="en-GB" sz="1300" dirty="0">
                <a:latin typeface="Calibri" panose="020F0502020204030204" pitchFamily="34" charset="0"/>
                <a:ea typeface="Calibri" panose="020F0502020204030204" pitchFamily="34" charset="0"/>
              </a:rPr>
            </a:br>
            <a:r>
              <a:rPr lang="en-GB" sz="1300" dirty="0">
                <a:latin typeface="Calibri" panose="020F0502020204030204" pitchFamily="34" charset="0"/>
                <a:ea typeface="Calibri" panose="020F0502020204030204" pitchFamily="34" charset="0"/>
              </a:rPr>
              <a:t>- Right to repurchase erf at original price if member is in breach of building timelines</a:t>
            </a:r>
            <a:br>
              <a:rPr lang="en-US" sz="1200" dirty="0">
                <a:latin typeface="Calibri" panose="020F0502020204030204" pitchFamily="34" charset="0"/>
                <a:ea typeface="Calibri" panose="020F0502020204030204" pitchFamily="34" charset="0"/>
              </a:rPr>
            </a:br>
            <a:endParaRPr lang="en-GB" sz="1200" dirty="0">
              <a:solidFill>
                <a:srgbClr val="FF0000"/>
              </a:solidFill>
              <a:latin typeface="Calibri" panose="020F0502020204030204" pitchFamily="34" charset="0"/>
              <a:ea typeface="Calibri" panose="020F0502020204030204" pitchFamily="34" charset="0"/>
            </a:endParaRPr>
          </a:p>
        </p:txBody>
      </p:sp>
      <p:sp>
        <p:nvSpPr>
          <p:cNvPr id="13" name="TextBox 12">
            <a:extLst>
              <a:ext uri="{FF2B5EF4-FFF2-40B4-BE49-F238E27FC236}">
                <a16:creationId xmlns:a16="http://schemas.microsoft.com/office/drawing/2014/main" id="{488CD9E5-6B8A-BA59-30DB-D9C9F0D93BE6}"/>
              </a:ext>
            </a:extLst>
          </p:cNvPr>
          <p:cNvSpPr txBox="1"/>
          <p:nvPr/>
        </p:nvSpPr>
        <p:spPr>
          <a:xfrm>
            <a:off x="477075" y="1664411"/>
            <a:ext cx="5385240" cy="284373"/>
          </a:xfrm>
          <a:prstGeom prst="rect">
            <a:avLst/>
          </a:prstGeom>
          <a:noFill/>
        </p:spPr>
        <p:txBody>
          <a:bodyPr wrap="square" rtlCol="0">
            <a:spAutoFit/>
          </a:bodyPr>
          <a:lstStyle/>
          <a:p>
            <a:pPr algn="ctr">
              <a:lnSpc>
                <a:spcPct val="115000"/>
              </a:lnSpc>
              <a:spcBef>
                <a:spcPts val="1200"/>
              </a:spcBef>
            </a:pPr>
            <a:r>
              <a:rPr lang="en-US" sz="1200" b="1" i="1" dirty="0">
                <a:effectLst/>
                <a:latin typeface="Lato" panose="020F0502020204030203" pitchFamily="34" charset="0"/>
                <a:ea typeface="Calibri" panose="020F0502020204030204" pitchFamily="34" charset="0"/>
              </a:rPr>
              <a:t>Rights gained/benefits</a:t>
            </a:r>
            <a:endParaRPr lang="en-ZA" sz="1200" i="1" dirty="0">
              <a:effectLst/>
              <a:latin typeface="Lato" panose="020F0502020204030203" pitchFamily="34" charset="0"/>
              <a:ea typeface="Calibri" panose="020F0502020204030204" pitchFamily="34" charset="0"/>
            </a:endParaRPr>
          </a:p>
        </p:txBody>
      </p:sp>
      <p:sp>
        <p:nvSpPr>
          <p:cNvPr id="14" name="TextBox 13">
            <a:extLst>
              <a:ext uri="{FF2B5EF4-FFF2-40B4-BE49-F238E27FC236}">
                <a16:creationId xmlns:a16="http://schemas.microsoft.com/office/drawing/2014/main" id="{2B05895E-F7E1-399E-B978-485AEE74A2BE}"/>
              </a:ext>
            </a:extLst>
          </p:cNvPr>
          <p:cNvSpPr txBox="1"/>
          <p:nvPr/>
        </p:nvSpPr>
        <p:spPr>
          <a:xfrm>
            <a:off x="6278884" y="1675088"/>
            <a:ext cx="5385240" cy="284373"/>
          </a:xfrm>
          <a:prstGeom prst="rect">
            <a:avLst/>
          </a:prstGeom>
          <a:noFill/>
        </p:spPr>
        <p:txBody>
          <a:bodyPr wrap="square" rtlCol="0">
            <a:spAutoFit/>
          </a:bodyPr>
          <a:lstStyle/>
          <a:p>
            <a:pPr algn="ctr">
              <a:lnSpc>
                <a:spcPct val="115000"/>
              </a:lnSpc>
              <a:spcBef>
                <a:spcPts val="1200"/>
              </a:spcBef>
            </a:pPr>
            <a:r>
              <a:rPr lang="en-US" sz="1200" b="1" i="1" dirty="0">
                <a:effectLst/>
                <a:latin typeface="Lato" panose="020F0502020204030203" pitchFamily="34" charset="0"/>
                <a:ea typeface="Calibri" panose="020F0502020204030204" pitchFamily="34" charset="0"/>
              </a:rPr>
              <a:t>Rights given up</a:t>
            </a:r>
            <a:endParaRPr lang="en-ZA" sz="1200" i="1" dirty="0">
              <a:effectLst/>
              <a:latin typeface="Lato" panose="020F0502020204030203" pitchFamily="34" charset="0"/>
              <a:ea typeface="Calibri" panose="020F0502020204030204" pitchFamily="34" charset="0"/>
            </a:endParaRPr>
          </a:p>
        </p:txBody>
      </p:sp>
    </p:spTree>
    <p:extLst>
      <p:ext uri="{BB962C8B-B14F-4D97-AF65-F5344CB8AC3E}">
        <p14:creationId xmlns:p14="http://schemas.microsoft.com/office/powerpoint/2010/main" val="909575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08D6A-F23A-70A4-7A49-B2956AC5ACA6}"/>
              </a:ext>
            </a:extLst>
          </p:cNvPr>
          <p:cNvSpPr>
            <a:spLocks noGrp="1"/>
          </p:cNvSpPr>
          <p:nvPr>
            <p:ph type="ctrTitle"/>
          </p:nvPr>
        </p:nvSpPr>
        <p:spPr>
          <a:xfrm>
            <a:off x="477078" y="1812847"/>
            <a:ext cx="11237844" cy="335780"/>
          </a:xfrm>
          <a:solidFill>
            <a:srgbClr val="D8B064"/>
          </a:solidFill>
        </p:spPr>
        <p:txBody>
          <a:bodyPr>
            <a:noAutofit/>
          </a:bodyPr>
          <a:lstStyle/>
          <a:p>
            <a:pPr>
              <a:lnSpc>
                <a:spcPct val="115000"/>
              </a:lnSpc>
              <a:spcBef>
                <a:spcPts val="1200"/>
              </a:spcBef>
            </a:pPr>
            <a:r>
              <a:rPr lang="en-GB" sz="1800" b="1" dirty="0">
                <a:solidFill>
                  <a:srgbClr val="000000"/>
                </a:solidFill>
                <a:effectLst/>
                <a:latin typeface="Lato" panose="020F0502020204030203" pitchFamily="34" charset="0"/>
                <a:ea typeface="Lato" panose="020F0502020204030203" pitchFamily="34" charset="0"/>
                <a:cs typeface="Lato" panose="020F0502020204030203" pitchFamily="34" charset="0"/>
              </a:rPr>
              <a:t>R</a:t>
            </a:r>
            <a:r>
              <a:rPr lang="en-ZA" sz="1800" b="1" dirty="0">
                <a:solidFill>
                  <a:srgbClr val="000000"/>
                </a:solidFill>
                <a:effectLst/>
                <a:latin typeface="Lato" panose="020F0502020204030203" pitchFamily="34" charset="0"/>
                <a:ea typeface="Lato" panose="020F0502020204030203" pitchFamily="34" charset="0"/>
                <a:cs typeface="Lato" panose="020F0502020204030203" pitchFamily="34" charset="0"/>
              </a:rPr>
              <a:t>OADMAP TO </a:t>
            </a:r>
            <a:r>
              <a:rPr lang="en-ZA" sz="1800" b="1" dirty="0">
                <a:solidFill>
                  <a:srgbClr val="000000"/>
                </a:solidFill>
                <a:latin typeface="Lato" panose="020F0502020204030203" pitchFamily="34" charset="0"/>
                <a:ea typeface="Lato" panose="020F0502020204030203" pitchFamily="34" charset="0"/>
                <a:cs typeface="Lato" panose="020F0502020204030203" pitchFamily="34" charset="0"/>
              </a:rPr>
              <a:t>END DEVELOPMENT PERIOD AND BRING SUPER ESTATE DISCUSSIONS TO FINALITY</a:t>
            </a:r>
            <a:endParaRPr lang="en-ZA" sz="1800" dirty="0">
              <a:effectLst/>
              <a:latin typeface="Lato" panose="020F0502020204030203" pitchFamily="34" charset="0"/>
              <a:ea typeface="Lato" panose="020F0502020204030203" pitchFamily="34" charset="0"/>
              <a:cs typeface="Lato" panose="020F0502020204030203" pitchFamily="34" charset="0"/>
            </a:endParaRPr>
          </a:p>
        </p:txBody>
      </p:sp>
      <p:sp>
        <p:nvSpPr>
          <p:cNvPr id="4" name="TextBox 3">
            <a:extLst>
              <a:ext uri="{FF2B5EF4-FFF2-40B4-BE49-F238E27FC236}">
                <a16:creationId xmlns:a16="http://schemas.microsoft.com/office/drawing/2014/main" id="{3998BD00-F1B8-2634-6469-D88BDCEE8685}"/>
              </a:ext>
            </a:extLst>
          </p:cNvPr>
          <p:cNvSpPr txBox="1"/>
          <p:nvPr/>
        </p:nvSpPr>
        <p:spPr>
          <a:xfrm>
            <a:off x="375478" y="637732"/>
            <a:ext cx="9591481" cy="412421"/>
          </a:xfrm>
          <a:prstGeom prst="rect">
            <a:avLst/>
          </a:prstGeom>
          <a:noFill/>
        </p:spPr>
        <p:txBody>
          <a:bodyPr wrap="square" rtlCol="0">
            <a:spAutoFit/>
          </a:bodyPr>
          <a:lstStyle/>
          <a:p>
            <a:pPr>
              <a:lnSpc>
                <a:spcPct val="115000"/>
              </a:lnSpc>
              <a:spcBef>
                <a:spcPts val="1200"/>
              </a:spcBef>
            </a:pPr>
            <a:r>
              <a:rPr lang="en-US" sz="2000" b="1" dirty="0">
                <a:effectLst/>
                <a:latin typeface="Lato" panose="020F0502020204030203" pitchFamily="34" charset="0"/>
                <a:ea typeface="Calibri" panose="020F0502020204030204" pitchFamily="34" charset="0"/>
              </a:rPr>
              <a:t>PVHOA PROPOSED NEW CONSTITUTION </a:t>
            </a:r>
            <a:r>
              <a:rPr lang="en-US" sz="1600" b="1" dirty="0">
                <a:effectLst/>
                <a:latin typeface="Lato" panose="020F0502020204030203" pitchFamily="34" charset="0"/>
                <a:ea typeface="Calibri" panose="020F0502020204030204" pitchFamily="34" charset="0"/>
              </a:rPr>
              <a:t>(summar</a:t>
            </a:r>
            <a:r>
              <a:rPr lang="en-US" sz="1600" b="1" dirty="0">
                <a:latin typeface="Lato" panose="020F0502020204030203" pitchFamily="34" charset="0"/>
                <a:ea typeface="Calibri" panose="020F0502020204030204" pitchFamily="34" charset="0"/>
              </a:rPr>
              <a:t>y of material changes)</a:t>
            </a:r>
            <a:endParaRPr lang="en-ZA" sz="1000" dirty="0">
              <a:effectLst/>
              <a:latin typeface="Lato" panose="020F0502020204030203" pitchFamily="34" charset="0"/>
              <a:ea typeface="Calibri" panose="020F0502020204030204" pitchFamily="34" charset="0"/>
            </a:endParaRPr>
          </a:p>
        </p:txBody>
      </p:sp>
      <p:pic>
        <p:nvPicPr>
          <p:cNvPr id="7" name="Picture 6" descr="Logo, company name&#10;&#10;Description automatically generated">
            <a:extLst>
              <a:ext uri="{FF2B5EF4-FFF2-40B4-BE49-F238E27FC236}">
                <a16:creationId xmlns:a16="http://schemas.microsoft.com/office/drawing/2014/main" id="{115ED61E-D39D-2FE0-F6C0-B8C7EBBD1780}"/>
              </a:ext>
            </a:extLst>
          </p:cNvPr>
          <p:cNvPicPr>
            <a:picLocks noChangeAspect="1"/>
          </p:cNvPicPr>
          <p:nvPr/>
        </p:nvPicPr>
        <p:blipFill rotWithShape="1">
          <a:blip r:embed="rId2">
            <a:extLst>
              <a:ext uri="{28A0092B-C50C-407E-A947-70E740481C1C}">
                <a14:useLocalDpi xmlns:a14="http://schemas.microsoft.com/office/drawing/2010/main" val="0"/>
              </a:ext>
            </a:extLst>
          </a:blip>
          <a:srcRect l="13243" t="11270" r="15088" b="19950"/>
          <a:stretch/>
        </p:blipFill>
        <p:spPr>
          <a:xfrm>
            <a:off x="9966959" y="41613"/>
            <a:ext cx="1731035" cy="1175115"/>
          </a:xfrm>
          <a:prstGeom prst="rect">
            <a:avLst/>
          </a:prstGeom>
        </p:spPr>
      </p:pic>
      <p:sp>
        <p:nvSpPr>
          <p:cNvPr id="11" name="Subtitle 2">
            <a:extLst>
              <a:ext uri="{FF2B5EF4-FFF2-40B4-BE49-F238E27FC236}">
                <a16:creationId xmlns:a16="http://schemas.microsoft.com/office/drawing/2014/main" id="{A116B0BA-5974-E24D-24B6-14ECCBA2B1AC}"/>
              </a:ext>
            </a:extLst>
          </p:cNvPr>
          <p:cNvSpPr txBox="1">
            <a:spLocks/>
          </p:cNvSpPr>
          <p:nvPr/>
        </p:nvSpPr>
        <p:spPr>
          <a:xfrm>
            <a:off x="477078" y="2306320"/>
            <a:ext cx="11237847" cy="447431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spcBef>
                <a:spcPts val="1200"/>
              </a:spcBef>
            </a:pPr>
            <a:endParaRPr lang="en-GB" sz="1200" dirty="0">
              <a:latin typeface="Calibri" panose="020F0502020204030204" pitchFamily="34" charset="0"/>
              <a:ea typeface="Calibri" panose="020F0502020204030204" pitchFamily="34" charset="0"/>
            </a:endParaRPr>
          </a:p>
        </p:txBody>
      </p:sp>
      <p:sp>
        <p:nvSpPr>
          <p:cNvPr id="15" name="Subtitle 2">
            <a:extLst>
              <a:ext uri="{FF2B5EF4-FFF2-40B4-BE49-F238E27FC236}">
                <a16:creationId xmlns:a16="http://schemas.microsoft.com/office/drawing/2014/main" id="{C9F33746-8C52-0F1E-A7E0-FF63B4B782C5}"/>
              </a:ext>
            </a:extLst>
          </p:cNvPr>
          <p:cNvSpPr txBox="1">
            <a:spLocks/>
          </p:cNvSpPr>
          <p:nvPr/>
        </p:nvSpPr>
        <p:spPr>
          <a:xfrm>
            <a:off x="477076" y="2306320"/>
            <a:ext cx="11237850" cy="447431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spcBef>
                <a:spcPts val="1200"/>
              </a:spcBef>
            </a:pPr>
            <a:r>
              <a:rPr lang="en-GB" sz="1600" b="1" dirty="0">
                <a:latin typeface="Calibri" panose="020F0502020204030204" pitchFamily="34" charset="0"/>
                <a:ea typeface="Calibri" panose="020F0502020204030204" pitchFamily="34" charset="0"/>
              </a:rPr>
              <a:t>Principles:</a:t>
            </a:r>
          </a:p>
          <a:p>
            <a:pPr algn="l">
              <a:lnSpc>
                <a:spcPct val="150000"/>
              </a:lnSpc>
              <a:spcBef>
                <a:spcPts val="1200"/>
              </a:spcBef>
            </a:pPr>
            <a:r>
              <a:rPr lang="en-GB" sz="1600" dirty="0">
                <a:latin typeface="Calibri" panose="020F0502020204030204" pitchFamily="34" charset="0"/>
                <a:ea typeface="Calibri" panose="020F0502020204030204" pitchFamily="34" charset="0"/>
              </a:rPr>
              <a:t>Developer / Golf Course Owner will support the SGM vote on the new PVHOA Constitution (including the end of the Development Period) is 75% of homeowners vote in favour, provided that: </a:t>
            </a:r>
          </a:p>
          <a:p>
            <a:pPr marL="342900" indent="-342900" algn="l">
              <a:lnSpc>
                <a:spcPct val="150000"/>
              </a:lnSpc>
              <a:spcBef>
                <a:spcPts val="1200"/>
              </a:spcBef>
              <a:buFont typeface="Arial" panose="020B0604020202020204" pitchFamily="34" charset="0"/>
              <a:buChar char="•"/>
            </a:pPr>
            <a:r>
              <a:rPr lang="en-GB" sz="1600" dirty="0">
                <a:latin typeface="Calibri" panose="020F0502020204030204" pitchFamily="34" charset="0"/>
                <a:ea typeface="Calibri" panose="020F0502020204030204" pitchFamily="34" charset="0"/>
              </a:rPr>
              <a:t>A date for completion of the super Estate negotiations is agreed (proposal being end November 2023).</a:t>
            </a:r>
          </a:p>
          <a:p>
            <a:pPr marL="342900" indent="-342900" algn="l">
              <a:lnSpc>
                <a:spcPct val="150000"/>
              </a:lnSpc>
              <a:spcBef>
                <a:spcPts val="1200"/>
              </a:spcBef>
              <a:buFont typeface="Arial" panose="020B0604020202020204" pitchFamily="34" charset="0"/>
              <a:buChar char="•"/>
            </a:pPr>
            <a:r>
              <a:rPr lang="en-GB" sz="1600" dirty="0">
                <a:latin typeface="Calibri" panose="020F0502020204030204" pitchFamily="34" charset="0"/>
                <a:ea typeface="Calibri" panose="020F0502020204030204" pitchFamily="34" charset="0"/>
              </a:rPr>
              <a:t>On such date (or if extended by mutual agreement between HOA’s), homeowners of the HOA’s must vote for or against the Super Estate on the terms then presented to them. </a:t>
            </a:r>
          </a:p>
          <a:p>
            <a:pPr marL="342900" indent="-342900" algn="l">
              <a:lnSpc>
                <a:spcPct val="150000"/>
              </a:lnSpc>
              <a:spcBef>
                <a:spcPts val="1200"/>
              </a:spcBef>
              <a:buFont typeface="Arial" panose="020B0604020202020204" pitchFamily="34" charset="0"/>
              <a:buChar char="•"/>
            </a:pPr>
            <a:r>
              <a:rPr lang="en-GB" sz="1600" dirty="0">
                <a:latin typeface="Calibri" panose="020F0502020204030204" pitchFamily="34" charset="0"/>
                <a:ea typeface="Calibri" panose="020F0502020204030204" pitchFamily="34" charset="0"/>
              </a:rPr>
              <a:t>Bearing in mind that VDV homeowners have already voted to only consider a “one HOA” Super Estate concept. </a:t>
            </a:r>
          </a:p>
          <a:p>
            <a:pPr marL="342900" indent="-342900" algn="l">
              <a:lnSpc>
                <a:spcPct val="150000"/>
              </a:lnSpc>
              <a:spcBef>
                <a:spcPts val="1200"/>
              </a:spcBef>
              <a:buFont typeface="Arial" panose="020B0604020202020204" pitchFamily="34" charset="0"/>
              <a:buChar char="•"/>
            </a:pPr>
            <a:r>
              <a:rPr lang="en-GB" sz="1600" dirty="0">
                <a:latin typeface="Calibri" panose="020F0502020204030204" pitchFamily="34" charset="0"/>
                <a:ea typeface="Calibri" panose="020F0502020204030204" pitchFamily="34" charset="0"/>
              </a:rPr>
              <a:t>If homeowners do not vote in favour of the Super Estate of if implementation is delayed beyond 28 February 2023 (proposed backstop date), reciprocal access will terminate and the estates will separate. </a:t>
            </a:r>
          </a:p>
        </p:txBody>
      </p:sp>
    </p:spTree>
    <p:extLst>
      <p:ext uri="{BB962C8B-B14F-4D97-AF65-F5344CB8AC3E}">
        <p14:creationId xmlns:p14="http://schemas.microsoft.com/office/powerpoint/2010/main" val="3109138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08D6A-F23A-70A4-7A49-B2956AC5ACA6}"/>
              </a:ext>
            </a:extLst>
          </p:cNvPr>
          <p:cNvSpPr>
            <a:spLocks noGrp="1"/>
          </p:cNvSpPr>
          <p:nvPr>
            <p:ph type="ctrTitle"/>
          </p:nvPr>
        </p:nvSpPr>
        <p:spPr>
          <a:xfrm>
            <a:off x="477078" y="1812847"/>
            <a:ext cx="11237844" cy="335780"/>
          </a:xfrm>
          <a:solidFill>
            <a:srgbClr val="D8B064"/>
          </a:solidFill>
        </p:spPr>
        <p:txBody>
          <a:bodyPr>
            <a:noAutofit/>
          </a:bodyPr>
          <a:lstStyle/>
          <a:p>
            <a:pPr>
              <a:lnSpc>
                <a:spcPct val="115000"/>
              </a:lnSpc>
              <a:spcBef>
                <a:spcPts val="1200"/>
              </a:spcBef>
            </a:pPr>
            <a:r>
              <a:rPr lang="en-GB" sz="1800" b="1" dirty="0">
                <a:solidFill>
                  <a:srgbClr val="000000"/>
                </a:solidFill>
                <a:effectLst/>
                <a:latin typeface="Lato" panose="020F0502020204030203" pitchFamily="34" charset="0"/>
                <a:ea typeface="Lato" panose="020F0502020204030203" pitchFamily="34" charset="0"/>
                <a:cs typeface="Lato" panose="020F0502020204030203" pitchFamily="34" charset="0"/>
              </a:rPr>
              <a:t>R</a:t>
            </a:r>
            <a:r>
              <a:rPr lang="en-ZA" sz="1800" b="1" dirty="0">
                <a:solidFill>
                  <a:srgbClr val="000000"/>
                </a:solidFill>
                <a:effectLst/>
                <a:latin typeface="Lato" panose="020F0502020204030203" pitchFamily="34" charset="0"/>
                <a:ea typeface="Lato" panose="020F0502020204030203" pitchFamily="34" charset="0"/>
                <a:cs typeface="Lato" panose="020F0502020204030203" pitchFamily="34" charset="0"/>
              </a:rPr>
              <a:t>OADMAP TO </a:t>
            </a:r>
            <a:r>
              <a:rPr lang="en-ZA" sz="1800" b="1" dirty="0">
                <a:solidFill>
                  <a:srgbClr val="000000"/>
                </a:solidFill>
                <a:latin typeface="Lato" panose="020F0502020204030203" pitchFamily="34" charset="0"/>
                <a:ea typeface="Lato" panose="020F0502020204030203" pitchFamily="34" charset="0"/>
                <a:cs typeface="Lato" panose="020F0502020204030203" pitchFamily="34" charset="0"/>
              </a:rPr>
              <a:t>END DEVELOPMENT PERIOD AND BRING SUPER ESTATE DISCUSSIONS TO FINALITY</a:t>
            </a:r>
            <a:endParaRPr lang="en-ZA" sz="1800" dirty="0">
              <a:effectLst/>
              <a:latin typeface="Lato" panose="020F0502020204030203" pitchFamily="34" charset="0"/>
              <a:ea typeface="Lato" panose="020F0502020204030203" pitchFamily="34" charset="0"/>
              <a:cs typeface="Lato" panose="020F0502020204030203" pitchFamily="34" charset="0"/>
            </a:endParaRPr>
          </a:p>
        </p:txBody>
      </p:sp>
      <p:sp>
        <p:nvSpPr>
          <p:cNvPr id="4" name="TextBox 3">
            <a:extLst>
              <a:ext uri="{FF2B5EF4-FFF2-40B4-BE49-F238E27FC236}">
                <a16:creationId xmlns:a16="http://schemas.microsoft.com/office/drawing/2014/main" id="{3998BD00-F1B8-2634-6469-D88BDCEE8685}"/>
              </a:ext>
            </a:extLst>
          </p:cNvPr>
          <p:cNvSpPr txBox="1"/>
          <p:nvPr/>
        </p:nvSpPr>
        <p:spPr>
          <a:xfrm>
            <a:off x="375478" y="637732"/>
            <a:ext cx="9591481" cy="412421"/>
          </a:xfrm>
          <a:prstGeom prst="rect">
            <a:avLst/>
          </a:prstGeom>
          <a:noFill/>
        </p:spPr>
        <p:txBody>
          <a:bodyPr wrap="square" rtlCol="0">
            <a:spAutoFit/>
          </a:bodyPr>
          <a:lstStyle/>
          <a:p>
            <a:pPr>
              <a:lnSpc>
                <a:spcPct val="115000"/>
              </a:lnSpc>
              <a:spcBef>
                <a:spcPts val="1200"/>
              </a:spcBef>
            </a:pPr>
            <a:r>
              <a:rPr lang="en-US" sz="2000" b="1" dirty="0">
                <a:effectLst/>
                <a:latin typeface="Lato" panose="020F0502020204030203" pitchFamily="34" charset="0"/>
                <a:ea typeface="Calibri" panose="020F0502020204030204" pitchFamily="34" charset="0"/>
              </a:rPr>
              <a:t>PVHOA PROPOSED NEW CONSTITUTION </a:t>
            </a:r>
            <a:r>
              <a:rPr lang="en-US" sz="1600" b="1" dirty="0">
                <a:effectLst/>
                <a:latin typeface="Lato" panose="020F0502020204030203" pitchFamily="34" charset="0"/>
                <a:ea typeface="Calibri" panose="020F0502020204030204" pitchFamily="34" charset="0"/>
              </a:rPr>
              <a:t>(summar</a:t>
            </a:r>
            <a:r>
              <a:rPr lang="en-US" sz="1600" b="1" dirty="0">
                <a:latin typeface="Lato" panose="020F0502020204030203" pitchFamily="34" charset="0"/>
                <a:ea typeface="Calibri" panose="020F0502020204030204" pitchFamily="34" charset="0"/>
              </a:rPr>
              <a:t>y of material changes)</a:t>
            </a:r>
            <a:endParaRPr lang="en-ZA" sz="1000" dirty="0">
              <a:effectLst/>
              <a:latin typeface="Lato" panose="020F0502020204030203" pitchFamily="34" charset="0"/>
              <a:ea typeface="Calibri" panose="020F0502020204030204" pitchFamily="34" charset="0"/>
            </a:endParaRPr>
          </a:p>
        </p:txBody>
      </p:sp>
      <p:pic>
        <p:nvPicPr>
          <p:cNvPr id="7" name="Picture 6" descr="Logo, company name&#10;&#10;Description automatically generated">
            <a:extLst>
              <a:ext uri="{FF2B5EF4-FFF2-40B4-BE49-F238E27FC236}">
                <a16:creationId xmlns:a16="http://schemas.microsoft.com/office/drawing/2014/main" id="{115ED61E-D39D-2FE0-F6C0-B8C7EBBD1780}"/>
              </a:ext>
            </a:extLst>
          </p:cNvPr>
          <p:cNvPicPr>
            <a:picLocks noChangeAspect="1"/>
          </p:cNvPicPr>
          <p:nvPr/>
        </p:nvPicPr>
        <p:blipFill rotWithShape="1">
          <a:blip r:embed="rId2">
            <a:extLst>
              <a:ext uri="{28A0092B-C50C-407E-A947-70E740481C1C}">
                <a14:useLocalDpi xmlns:a14="http://schemas.microsoft.com/office/drawing/2010/main" val="0"/>
              </a:ext>
            </a:extLst>
          </a:blip>
          <a:srcRect l="13243" t="11270" r="15088" b="19950"/>
          <a:stretch/>
        </p:blipFill>
        <p:spPr>
          <a:xfrm>
            <a:off x="9966959" y="41613"/>
            <a:ext cx="1731035" cy="1175115"/>
          </a:xfrm>
          <a:prstGeom prst="rect">
            <a:avLst/>
          </a:prstGeom>
        </p:spPr>
      </p:pic>
      <p:sp>
        <p:nvSpPr>
          <p:cNvPr id="11" name="Subtitle 2">
            <a:extLst>
              <a:ext uri="{FF2B5EF4-FFF2-40B4-BE49-F238E27FC236}">
                <a16:creationId xmlns:a16="http://schemas.microsoft.com/office/drawing/2014/main" id="{A116B0BA-5974-E24D-24B6-14ECCBA2B1AC}"/>
              </a:ext>
            </a:extLst>
          </p:cNvPr>
          <p:cNvSpPr txBox="1">
            <a:spLocks/>
          </p:cNvSpPr>
          <p:nvPr/>
        </p:nvSpPr>
        <p:spPr>
          <a:xfrm>
            <a:off x="477078" y="2306320"/>
            <a:ext cx="11237847" cy="447431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50000"/>
              </a:lnSpc>
              <a:spcBef>
                <a:spcPts val="1200"/>
              </a:spcBef>
            </a:pPr>
            <a:endParaRPr lang="en-GB" sz="1200" dirty="0">
              <a:latin typeface="Calibri" panose="020F0502020204030204" pitchFamily="34" charset="0"/>
              <a:ea typeface="Calibri" panose="020F0502020204030204" pitchFamily="34" charset="0"/>
            </a:endParaRPr>
          </a:p>
        </p:txBody>
      </p:sp>
      <p:sp>
        <p:nvSpPr>
          <p:cNvPr id="15" name="Subtitle 2">
            <a:extLst>
              <a:ext uri="{FF2B5EF4-FFF2-40B4-BE49-F238E27FC236}">
                <a16:creationId xmlns:a16="http://schemas.microsoft.com/office/drawing/2014/main" id="{C9F33746-8C52-0F1E-A7E0-FF63B4B782C5}"/>
              </a:ext>
            </a:extLst>
          </p:cNvPr>
          <p:cNvSpPr txBox="1">
            <a:spLocks/>
          </p:cNvSpPr>
          <p:nvPr/>
        </p:nvSpPr>
        <p:spPr>
          <a:xfrm>
            <a:off x="477075" y="3454402"/>
            <a:ext cx="1849566" cy="739910"/>
          </a:xfrm>
          <a:prstGeom prst="rect">
            <a:avLst/>
          </a:prstGeom>
          <a:ln>
            <a:solidFill>
              <a:schemeClr val="tx1"/>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50000"/>
              </a:lnSpc>
              <a:spcBef>
                <a:spcPts val="1200"/>
              </a:spcBef>
            </a:pPr>
            <a:r>
              <a:rPr lang="en-GB" sz="1300" dirty="0">
                <a:latin typeface="Calibri" panose="020F0502020204030204" pitchFamily="34" charset="0"/>
                <a:ea typeface="Calibri" panose="020F0502020204030204" pitchFamily="34" charset="0"/>
              </a:rPr>
              <a:t>SGM vote on </a:t>
            </a:r>
            <a:br>
              <a:rPr lang="en-GB" sz="1300" dirty="0">
                <a:latin typeface="Calibri" panose="020F0502020204030204" pitchFamily="34" charset="0"/>
                <a:ea typeface="Calibri" panose="020F0502020204030204" pitchFamily="34" charset="0"/>
              </a:rPr>
            </a:br>
            <a:r>
              <a:rPr lang="en-GB" sz="1300" dirty="0">
                <a:latin typeface="Calibri" panose="020F0502020204030204" pitchFamily="34" charset="0"/>
                <a:ea typeface="Calibri" panose="020F0502020204030204" pitchFamily="34" charset="0"/>
              </a:rPr>
              <a:t>PV Constitution</a:t>
            </a:r>
          </a:p>
        </p:txBody>
      </p:sp>
      <p:sp>
        <p:nvSpPr>
          <p:cNvPr id="3" name="Subtitle 2">
            <a:extLst>
              <a:ext uri="{FF2B5EF4-FFF2-40B4-BE49-F238E27FC236}">
                <a16:creationId xmlns:a16="http://schemas.microsoft.com/office/drawing/2014/main" id="{10060CBB-E0D5-F3A8-B200-41C3EC249F27}"/>
              </a:ext>
            </a:extLst>
          </p:cNvPr>
          <p:cNvSpPr txBox="1">
            <a:spLocks/>
          </p:cNvSpPr>
          <p:nvPr/>
        </p:nvSpPr>
        <p:spPr>
          <a:xfrm>
            <a:off x="2788918" y="2515373"/>
            <a:ext cx="518161" cy="438426"/>
          </a:xfrm>
          <a:prstGeom prst="rect">
            <a:avLst/>
          </a:prstGeom>
          <a:ln>
            <a:solidFill>
              <a:schemeClr val="tx1"/>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50000"/>
              </a:lnSpc>
              <a:spcBef>
                <a:spcPts val="1200"/>
              </a:spcBef>
            </a:pPr>
            <a:r>
              <a:rPr lang="en-GB" sz="1400" dirty="0">
                <a:latin typeface="Calibri" panose="020F0502020204030204" pitchFamily="34" charset="0"/>
                <a:ea typeface="Calibri" panose="020F0502020204030204" pitchFamily="34" charset="0"/>
              </a:rPr>
              <a:t>No</a:t>
            </a:r>
          </a:p>
        </p:txBody>
      </p:sp>
      <p:sp>
        <p:nvSpPr>
          <p:cNvPr id="5" name="Subtitle 2">
            <a:extLst>
              <a:ext uri="{FF2B5EF4-FFF2-40B4-BE49-F238E27FC236}">
                <a16:creationId xmlns:a16="http://schemas.microsoft.com/office/drawing/2014/main" id="{6B8ED3D4-F23B-739A-C3A9-63A08E1C0007}"/>
              </a:ext>
            </a:extLst>
          </p:cNvPr>
          <p:cNvSpPr txBox="1">
            <a:spLocks/>
          </p:cNvSpPr>
          <p:nvPr/>
        </p:nvSpPr>
        <p:spPr>
          <a:xfrm>
            <a:off x="2743197" y="4580799"/>
            <a:ext cx="518161" cy="438426"/>
          </a:xfrm>
          <a:prstGeom prst="rect">
            <a:avLst/>
          </a:prstGeom>
          <a:ln>
            <a:solidFill>
              <a:schemeClr val="tx1"/>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50000"/>
              </a:lnSpc>
              <a:spcBef>
                <a:spcPts val="1200"/>
              </a:spcBef>
            </a:pPr>
            <a:r>
              <a:rPr lang="en-GB" sz="1400" dirty="0">
                <a:latin typeface="Calibri" panose="020F0502020204030204" pitchFamily="34" charset="0"/>
                <a:ea typeface="Calibri" panose="020F0502020204030204" pitchFamily="34" charset="0"/>
              </a:rPr>
              <a:t>Yes</a:t>
            </a:r>
          </a:p>
        </p:txBody>
      </p:sp>
      <p:sp>
        <p:nvSpPr>
          <p:cNvPr id="6" name="Subtitle 2">
            <a:extLst>
              <a:ext uri="{FF2B5EF4-FFF2-40B4-BE49-F238E27FC236}">
                <a16:creationId xmlns:a16="http://schemas.microsoft.com/office/drawing/2014/main" id="{0543BD67-EE90-17BD-941A-91326565566B}"/>
              </a:ext>
            </a:extLst>
          </p:cNvPr>
          <p:cNvSpPr txBox="1">
            <a:spLocks/>
          </p:cNvSpPr>
          <p:nvPr/>
        </p:nvSpPr>
        <p:spPr>
          <a:xfrm>
            <a:off x="3748595" y="4418819"/>
            <a:ext cx="2266124" cy="624625"/>
          </a:xfrm>
          <a:prstGeom prst="rect">
            <a:avLst/>
          </a:prstGeom>
          <a:ln>
            <a:solidFill>
              <a:schemeClr val="tx1"/>
            </a:solidFill>
          </a:ln>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50000"/>
              </a:lnSpc>
              <a:spcBef>
                <a:spcPts val="1200"/>
              </a:spcBef>
            </a:pPr>
            <a:r>
              <a:rPr lang="en-GB" sz="1400" dirty="0">
                <a:latin typeface="Calibri" panose="020F0502020204030204" pitchFamily="34" charset="0"/>
                <a:ea typeface="Calibri" panose="020F0502020204030204" pitchFamily="34" charset="0"/>
              </a:rPr>
              <a:t>New PV Constitution adopted </a:t>
            </a:r>
            <a:br>
              <a:rPr lang="en-GB" sz="1400" dirty="0">
                <a:latin typeface="Calibri" panose="020F0502020204030204" pitchFamily="34" charset="0"/>
                <a:ea typeface="Calibri" panose="020F0502020204030204" pitchFamily="34" charset="0"/>
              </a:rPr>
            </a:br>
            <a:r>
              <a:rPr lang="en-GB" sz="1400" dirty="0">
                <a:latin typeface="Calibri" panose="020F0502020204030204" pitchFamily="34" charset="0"/>
                <a:ea typeface="Calibri" panose="020F0502020204030204" pitchFamily="34" charset="0"/>
              </a:rPr>
              <a:t>Development period ends</a:t>
            </a:r>
          </a:p>
        </p:txBody>
      </p:sp>
      <p:sp>
        <p:nvSpPr>
          <p:cNvPr id="8" name="Subtitle 2">
            <a:extLst>
              <a:ext uri="{FF2B5EF4-FFF2-40B4-BE49-F238E27FC236}">
                <a16:creationId xmlns:a16="http://schemas.microsoft.com/office/drawing/2014/main" id="{E0AD2472-46C5-1493-5E00-BA7F5D158CA5}"/>
              </a:ext>
            </a:extLst>
          </p:cNvPr>
          <p:cNvSpPr txBox="1">
            <a:spLocks/>
          </p:cNvSpPr>
          <p:nvPr/>
        </p:nvSpPr>
        <p:spPr>
          <a:xfrm>
            <a:off x="6096000" y="2693738"/>
            <a:ext cx="2266124" cy="624625"/>
          </a:xfrm>
          <a:prstGeom prst="rect">
            <a:avLst/>
          </a:prstGeom>
          <a:ln>
            <a:solidFill>
              <a:schemeClr val="tx1"/>
            </a:solidFill>
          </a:ln>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50000"/>
              </a:lnSpc>
              <a:spcBef>
                <a:spcPts val="1200"/>
              </a:spcBef>
            </a:pPr>
            <a:r>
              <a:rPr lang="en-GB" sz="1400" dirty="0">
                <a:latin typeface="Calibri" panose="020F0502020204030204" pitchFamily="34" charset="0"/>
                <a:ea typeface="Calibri" panose="020F0502020204030204" pitchFamily="34" charset="0"/>
              </a:rPr>
              <a:t>Super Estate negotiations </a:t>
            </a:r>
            <a:br>
              <a:rPr lang="en-GB" sz="1400" dirty="0">
                <a:latin typeface="Calibri" panose="020F0502020204030204" pitchFamily="34" charset="0"/>
                <a:ea typeface="Calibri" panose="020F0502020204030204" pitchFamily="34" charset="0"/>
              </a:rPr>
            </a:br>
            <a:r>
              <a:rPr lang="en-GB" sz="1400" dirty="0">
                <a:latin typeface="Calibri" panose="020F0502020204030204" pitchFamily="34" charset="0"/>
                <a:ea typeface="Calibri" panose="020F0502020204030204" pitchFamily="34" charset="0"/>
              </a:rPr>
              <a:t>until 30 Nov 2023</a:t>
            </a:r>
          </a:p>
        </p:txBody>
      </p:sp>
      <p:sp>
        <p:nvSpPr>
          <p:cNvPr id="9" name="Subtitle 2">
            <a:extLst>
              <a:ext uri="{FF2B5EF4-FFF2-40B4-BE49-F238E27FC236}">
                <a16:creationId xmlns:a16="http://schemas.microsoft.com/office/drawing/2014/main" id="{1F74DDE6-AE79-41A1-FFEA-F99EB4AD6171}"/>
              </a:ext>
            </a:extLst>
          </p:cNvPr>
          <p:cNvSpPr txBox="1">
            <a:spLocks/>
          </p:cNvSpPr>
          <p:nvPr/>
        </p:nvSpPr>
        <p:spPr>
          <a:xfrm>
            <a:off x="6096000" y="5278336"/>
            <a:ext cx="2266124" cy="1132624"/>
          </a:xfrm>
          <a:prstGeom prst="rect">
            <a:avLst/>
          </a:prstGeom>
          <a:ln>
            <a:solidFill>
              <a:schemeClr val="tx1"/>
            </a:solidFill>
          </a:ln>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50000"/>
              </a:lnSpc>
              <a:spcBef>
                <a:spcPts val="1200"/>
              </a:spcBef>
            </a:pPr>
            <a:r>
              <a:rPr lang="en-GB" sz="1400" dirty="0">
                <a:latin typeface="Calibri" panose="020F0502020204030204" pitchFamily="34" charset="0"/>
                <a:ea typeface="Calibri" panose="020F0502020204030204" pitchFamily="34" charset="0"/>
              </a:rPr>
              <a:t>Estates will formally split.</a:t>
            </a:r>
            <a:br>
              <a:rPr lang="en-GB" sz="1400" dirty="0">
                <a:latin typeface="Calibri" panose="020F0502020204030204" pitchFamily="34" charset="0"/>
                <a:ea typeface="Calibri" panose="020F0502020204030204" pitchFamily="34" charset="0"/>
              </a:rPr>
            </a:br>
            <a:r>
              <a:rPr lang="en-GB" sz="1400" dirty="0">
                <a:latin typeface="Calibri" panose="020F0502020204030204" pitchFamily="34" charset="0"/>
                <a:ea typeface="Calibri" panose="020F0502020204030204" pitchFamily="34" charset="0"/>
              </a:rPr>
              <a:t>No further mutual access.</a:t>
            </a:r>
            <a:br>
              <a:rPr lang="en-GB" sz="1400" dirty="0">
                <a:latin typeface="Calibri" panose="020F0502020204030204" pitchFamily="34" charset="0"/>
                <a:ea typeface="Calibri" panose="020F0502020204030204" pitchFamily="34" charset="0"/>
              </a:rPr>
            </a:br>
            <a:r>
              <a:rPr lang="en-GB" sz="1400" dirty="0">
                <a:latin typeface="Calibri" panose="020F0502020204030204" pitchFamily="34" charset="0"/>
                <a:ea typeface="Calibri" panose="020F0502020204030204" pitchFamily="34" charset="0"/>
              </a:rPr>
              <a:t>Fence likely to be erected.</a:t>
            </a:r>
            <a:br>
              <a:rPr lang="en-GB" sz="1400" dirty="0">
                <a:latin typeface="Calibri" panose="020F0502020204030204" pitchFamily="34" charset="0"/>
                <a:ea typeface="Calibri" panose="020F0502020204030204" pitchFamily="34" charset="0"/>
              </a:rPr>
            </a:br>
            <a:r>
              <a:rPr lang="en-GB" sz="1400" dirty="0">
                <a:latin typeface="Calibri" panose="020F0502020204030204" pitchFamily="34" charset="0"/>
                <a:ea typeface="Calibri" panose="020F0502020204030204" pitchFamily="34" charset="0"/>
              </a:rPr>
              <a:t>Costs to be determined. </a:t>
            </a:r>
          </a:p>
        </p:txBody>
      </p:sp>
      <p:sp>
        <p:nvSpPr>
          <p:cNvPr id="13" name="Subtitle 2">
            <a:extLst>
              <a:ext uri="{FF2B5EF4-FFF2-40B4-BE49-F238E27FC236}">
                <a16:creationId xmlns:a16="http://schemas.microsoft.com/office/drawing/2014/main" id="{BDDD4BEC-17DA-2327-E265-8D289FAC3827}"/>
              </a:ext>
            </a:extLst>
          </p:cNvPr>
          <p:cNvSpPr txBox="1">
            <a:spLocks/>
          </p:cNvSpPr>
          <p:nvPr/>
        </p:nvSpPr>
        <p:spPr>
          <a:xfrm>
            <a:off x="9448798" y="3975099"/>
            <a:ext cx="518161" cy="438426"/>
          </a:xfrm>
          <a:prstGeom prst="rect">
            <a:avLst/>
          </a:prstGeom>
          <a:ln>
            <a:solidFill>
              <a:schemeClr val="tx1"/>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50000"/>
              </a:lnSpc>
              <a:spcBef>
                <a:spcPts val="1200"/>
              </a:spcBef>
            </a:pPr>
            <a:r>
              <a:rPr lang="en-GB" sz="1400" dirty="0">
                <a:latin typeface="Calibri" panose="020F0502020204030204" pitchFamily="34" charset="0"/>
                <a:ea typeface="Calibri" panose="020F0502020204030204" pitchFamily="34" charset="0"/>
              </a:rPr>
              <a:t>No</a:t>
            </a:r>
          </a:p>
        </p:txBody>
      </p:sp>
      <p:sp>
        <p:nvSpPr>
          <p:cNvPr id="14" name="Subtitle 2">
            <a:extLst>
              <a:ext uri="{FF2B5EF4-FFF2-40B4-BE49-F238E27FC236}">
                <a16:creationId xmlns:a16="http://schemas.microsoft.com/office/drawing/2014/main" id="{470499C1-7FE9-6A7F-CB03-80EECC805B5A}"/>
              </a:ext>
            </a:extLst>
          </p:cNvPr>
          <p:cNvSpPr txBox="1">
            <a:spLocks/>
          </p:cNvSpPr>
          <p:nvPr/>
        </p:nvSpPr>
        <p:spPr>
          <a:xfrm>
            <a:off x="9286237" y="2689758"/>
            <a:ext cx="2266124" cy="624625"/>
          </a:xfrm>
          <a:prstGeom prst="rect">
            <a:avLst/>
          </a:prstGeom>
          <a:ln>
            <a:solidFill>
              <a:schemeClr val="tx1"/>
            </a:solidFill>
          </a:ln>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50000"/>
              </a:lnSpc>
              <a:spcBef>
                <a:spcPts val="1200"/>
              </a:spcBef>
            </a:pPr>
            <a:r>
              <a:rPr lang="en-GB" sz="1400" dirty="0">
                <a:latin typeface="Calibri" panose="020F0502020204030204" pitchFamily="34" charset="0"/>
                <a:ea typeface="Calibri" panose="020F0502020204030204" pitchFamily="34" charset="0"/>
              </a:rPr>
              <a:t>Vote on One HOA</a:t>
            </a:r>
            <a:br>
              <a:rPr lang="en-GB" sz="1400" dirty="0">
                <a:latin typeface="Calibri" panose="020F0502020204030204" pitchFamily="34" charset="0"/>
                <a:ea typeface="Calibri" panose="020F0502020204030204" pitchFamily="34" charset="0"/>
              </a:rPr>
            </a:br>
            <a:r>
              <a:rPr lang="en-GB" sz="1400" dirty="0">
                <a:latin typeface="Calibri" panose="020F0502020204030204" pitchFamily="34" charset="0"/>
                <a:ea typeface="Calibri" panose="020F0502020204030204" pitchFamily="34" charset="0"/>
              </a:rPr>
              <a:t>Super Estate</a:t>
            </a:r>
          </a:p>
        </p:txBody>
      </p:sp>
      <p:sp>
        <p:nvSpPr>
          <p:cNvPr id="16" name="Subtitle 2">
            <a:extLst>
              <a:ext uri="{FF2B5EF4-FFF2-40B4-BE49-F238E27FC236}">
                <a16:creationId xmlns:a16="http://schemas.microsoft.com/office/drawing/2014/main" id="{924B8523-3832-5765-9A87-670C38FCAEC4}"/>
              </a:ext>
            </a:extLst>
          </p:cNvPr>
          <p:cNvSpPr txBox="1">
            <a:spLocks/>
          </p:cNvSpPr>
          <p:nvPr/>
        </p:nvSpPr>
        <p:spPr>
          <a:xfrm>
            <a:off x="10759439" y="3975099"/>
            <a:ext cx="518161" cy="438426"/>
          </a:xfrm>
          <a:prstGeom prst="rect">
            <a:avLst/>
          </a:prstGeom>
          <a:ln>
            <a:solidFill>
              <a:schemeClr val="tx1"/>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50000"/>
              </a:lnSpc>
              <a:spcBef>
                <a:spcPts val="1200"/>
              </a:spcBef>
            </a:pPr>
            <a:r>
              <a:rPr lang="en-GB" sz="1400" dirty="0">
                <a:latin typeface="Calibri" panose="020F0502020204030204" pitchFamily="34" charset="0"/>
                <a:ea typeface="Calibri" panose="020F0502020204030204" pitchFamily="34" charset="0"/>
              </a:rPr>
              <a:t>Yes</a:t>
            </a:r>
          </a:p>
        </p:txBody>
      </p:sp>
      <p:sp>
        <p:nvSpPr>
          <p:cNvPr id="17" name="Subtitle 2">
            <a:extLst>
              <a:ext uri="{FF2B5EF4-FFF2-40B4-BE49-F238E27FC236}">
                <a16:creationId xmlns:a16="http://schemas.microsoft.com/office/drawing/2014/main" id="{C43BDFFC-3E03-F6CE-4A3A-BF61F5A9410E}"/>
              </a:ext>
            </a:extLst>
          </p:cNvPr>
          <p:cNvSpPr txBox="1">
            <a:spLocks/>
          </p:cNvSpPr>
          <p:nvPr/>
        </p:nvSpPr>
        <p:spPr>
          <a:xfrm>
            <a:off x="10088474" y="4811253"/>
            <a:ext cx="1950723" cy="969787"/>
          </a:xfrm>
          <a:prstGeom prst="rect">
            <a:avLst/>
          </a:prstGeom>
          <a:ln>
            <a:solidFill>
              <a:schemeClr val="tx1"/>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50000"/>
              </a:lnSpc>
              <a:spcBef>
                <a:spcPts val="1200"/>
              </a:spcBef>
            </a:pPr>
            <a:r>
              <a:rPr lang="en-GB" sz="1300" dirty="0">
                <a:latin typeface="Calibri" panose="020F0502020204030204" pitchFamily="34" charset="0"/>
                <a:ea typeface="Calibri" panose="020F0502020204030204" pitchFamily="34" charset="0"/>
              </a:rPr>
              <a:t>Super Estate implemented by </a:t>
            </a:r>
            <a:br>
              <a:rPr lang="en-GB" sz="1300" dirty="0">
                <a:latin typeface="Calibri" panose="020F0502020204030204" pitchFamily="34" charset="0"/>
                <a:ea typeface="Calibri" panose="020F0502020204030204" pitchFamily="34" charset="0"/>
              </a:rPr>
            </a:br>
            <a:r>
              <a:rPr lang="en-GB" sz="1300" dirty="0">
                <a:latin typeface="Calibri" panose="020F0502020204030204" pitchFamily="34" charset="0"/>
                <a:ea typeface="Calibri" panose="020F0502020204030204" pitchFamily="34" charset="0"/>
              </a:rPr>
              <a:t>28 Feb 2024</a:t>
            </a:r>
          </a:p>
        </p:txBody>
      </p:sp>
      <p:sp>
        <p:nvSpPr>
          <p:cNvPr id="18" name="Subtitle 2">
            <a:extLst>
              <a:ext uri="{FF2B5EF4-FFF2-40B4-BE49-F238E27FC236}">
                <a16:creationId xmlns:a16="http://schemas.microsoft.com/office/drawing/2014/main" id="{EA5EED72-5FFA-5357-4A95-092799BC06AE}"/>
              </a:ext>
            </a:extLst>
          </p:cNvPr>
          <p:cNvSpPr txBox="1">
            <a:spLocks/>
          </p:cNvSpPr>
          <p:nvPr/>
        </p:nvSpPr>
        <p:spPr>
          <a:xfrm>
            <a:off x="11018519" y="6257505"/>
            <a:ext cx="518161" cy="438426"/>
          </a:xfrm>
          <a:prstGeom prst="rect">
            <a:avLst/>
          </a:prstGeom>
          <a:ln>
            <a:solidFill>
              <a:schemeClr val="tx1"/>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50000"/>
              </a:lnSpc>
              <a:spcBef>
                <a:spcPts val="1200"/>
              </a:spcBef>
            </a:pPr>
            <a:r>
              <a:rPr lang="en-GB" sz="1400" dirty="0">
                <a:latin typeface="Calibri" panose="020F0502020204030204" pitchFamily="34" charset="0"/>
                <a:ea typeface="Calibri" panose="020F0502020204030204" pitchFamily="34" charset="0"/>
              </a:rPr>
              <a:t>Yes</a:t>
            </a:r>
          </a:p>
        </p:txBody>
      </p:sp>
      <p:sp>
        <p:nvSpPr>
          <p:cNvPr id="19" name="Subtitle 2">
            <a:extLst>
              <a:ext uri="{FF2B5EF4-FFF2-40B4-BE49-F238E27FC236}">
                <a16:creationId xmlns:a16="http://schemas.microsoft.com/office/drawing/2014/main" id="{2D2927AB-751C-1B0B-7345-D55D966F7C54}"/>
              </a:ext>
            </a:extLst>
          </p:cNvPr>
          <p:cNvSpPr txBox="1">
            <a:spLocks/>
          </p:cNvSpPr>
          <p:nvPr/>
        </p:nvSpPr>
        <p:spPr>
          <a:xfrm>
            <a:off x="8869901" y="6024880"/>
            <a:ext cx="518161" cy="438426"/>
          </a:xfrm>
          <a:prstGeom prst="rect">
            <a:avLst/>
          </a:prstGeom>
          <a:ln>
            <a:solidFill>
              <a:schemeClr val="tx1"/>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50000"/>
              </a:lnSpc>
              <a:spcBef>
                <a:spcPts val="1200"/>
              </a:spcBef>
            </a:pPr>
            <a:r>
              <a:rPr lang="en-GB" sz="1400" dirty="0">
                <a:latin typeface="Calibri" panose="020F0502020204030204" pitchFamily="34" charset="0"/>
                <a:ea typeface="Calibri" panose="020F0502020204030204" pitchFamily="34" charset="0"/>
              </a:rPr>
              <a:t>No</a:t>
            </a:r>
          </a:p>
        </p:txBody>
      </p:sp>
      <p:cxnSp>
        <p:nvCxnSpPr>
          <p:cNvPr id="21" name="Straight Arrow Connector 20">
            <a:extLst>
              <a:ext uri="{FF2B5EF4-FFF2-40B4-BE49-F238E27FC236}">
                <a16:creationId xmlns:a16="http://schemas.microsoft.com/office/drawing/2014/main" id="{DB7DDFC0-D2F7-9924-63D0-2DBDF1784F5A}"/>
              </a:ext>
            </a:extLst>
          </p:cNvPr>
          <p:cNvCxnSpPr>
            <a:cxnSpLocks/>
          </p:cNvCxnSpPr>
          <p:nvPr/>
        </p:nvCxnSpPr>
        <p:spPr>
          <a:xfrm flipV="1">
            <a:off x="3037838" y="2994439"/>
            <a:ext cx="1" cy="8686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4DDEE57A-4BF7-979C-BEEB-25D75E92E5A4}"/>
              </a:ext>
            </a:extLst>
          </p:cNvPr>
          <p:cNvCxnSpPr>
            <a:cxnSpLocks/>
          </p:cNvCxnSpPr>
          <p:nvPr/>
        </p:nvCxnSpPr>
        <p:spPr>
          <a:xfrm>
            <a:off x="3037837" y="3824357"/>
            <a:ext cx="0" cy="6699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423543E-F46A-DC94-9921-2E02BDD53956}"/>
              </a:ext>
            </a:extLst>
          </p:cNvPr>
          <p:cNvCxnSpPr>
            <a:cxnSpLocks/>
            <a:stCxn id="15" idx="3"/>
          </p:cNvCxnSpPr>
          <p:nvPr/>
        </p:nvCxnSpPr>
        <p:spPr>
          <a:xfrm>
            <a:off x="2326641" y="3824357"/>
            <a:ext cx="7111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Connector: Elbow 32">
            <a:extLst>
              <a:ext uri="{FF2B5EF4-FFF2-40B4-BE49-F238E27FC236}">
                <a16:creationId xmlns:a16="http://schemas.microsoft.com/office/drawing/2014/main" id="{0927578A-7788-3D39-E981-E5C93BF2A9B2}"/>
              </a:ext>
            </a:extLst>
          </p:cNvPr>
          <p:cNvCxnSpPr>
            <a:cxnSpLocks/>
            <a:stCxn id="3" idx="3"/>
            <a:endCxn id="8" idx="1"/>
          </p:cNvCxnSpPr>
          <p:nvPr/>
        </p:nvCxnSpPr>
        <p:spPr>
          <a:xfrm>
            <a:off x="3307079" y="2734586"/>
            <a:ext cx="2788921" cy="271465"/>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148567E2-0BD6-A801-CDB9-7D7C8514CECD}"/>
              </a:ext>
            </a:extLst>
          </p:cNvPr>
          <p:cNvCxnSpPr>
            <a:cxnSpLocks/>
            <a:stCxn id="8" idx="3"/>
            <a:endCxn id="14" idx="1"/>
          </p:cNvCxnSpPr>
          <p:nvPr/>
        </p:nvCxnSpPr>
        <p:spPr>
          <a:xfrm flipV="1">
            <a:off x="8362124" y="3002071"/>
            <a:ext cx="924113" cy="39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E7175A82-8131-8D96-E2E6-6F1D6501AFEF}"/>
              </a:ext>
            </a:extLst>
          </p:cNvPr>
          <p:cNvCxnSpPr>
            <a:cxnSpLocks/>
          </p:cNvCxnSpPr>
          <p:nvPr/>
        </p:nvCxnSpPr>
        <p:spPr>
          <a:xfrm>
            <a:off x="3296919" y="4800012"/>
            <a:ext cx="41147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FB0B7E44-8D59-3938-0DBC-A3D08A840B81}"/>
              </a:ext>
            </a:extLst>
          </p:cNvPr>
          <p:cNvCxnSpPr>
            <a:cxnSpLocks/>
          </p:cNvCxnSpPr>
          <p:nvPr/>
        </p:nvCxnSpPr>
        <p:spPr>
          <a:xfrm>
            <a:off x="9707878" y="3336795"/>
            <a:ext cx="1" cy="6281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E5E3F5C4-5761-04CD-7084-3CF3267BAC9C}"/>
              </a:ext>
            </a:extLst>
          </p:cNvPr>
          <p:cNvCxnSpPr>
            <a:cxnSpLocks/>
            <a:endCxn id="16" idx="0"/>
          </p:cNvCxnSpPr>
          <p:nvPr/>
        </p:nvCxnSpPr>
        <p:spPr>
          <a:xfrm>
            <a:off x="11018519" y="3346945"/>
            <a:ext cx="1" cy="6281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Connector: Elbow 46">
            <a:extLst>
              <a:ext uri="{FF2B5EF4-FFF2-40B4-BE49-F238E27FC236}">
                <a16:creationId xmlns:a16="http://schemas.microsoft.com/office/drawing/2014/main" id="{DEE41900-6D33-A72E-FA92-828C744DFBF1}"/>
              </a:ext>
            </a:extLst>
          </p:cNvPr>
          <p:cNvCxnSpPr>
            <a:stCxn id="6" idx="3"/>
          </p:cNvCxnSpPr>
          <p:nvPr/>
        </p:nvCxnSpPr>
        <p:spPr>
          <a:xfrm flipV="1">
            <a:off x="6014719" y="3454402"/>
            <a:ext cx="762001" cy="127673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B9AC08A6-76CD-1CC6-0A4B-253960AECE49}"/>
              </a:ext>
            </a:extLst>
          </p:cNvPr>
          <p:cNvCxnSpPr>
            <a:cxnSpLocks/>
          </p:cNvCxnSpPr>
          <p:nvPr/>
        </p:nvCxnSpPr>
        <p:spPr>
          <a:xfrm>
            <a:off x="11277599" y="5842000"/>
            <a:ext cx="1" cy="4079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Connector: Elbow 54">
            <a:extLst>
              <a:ext uri="{FF2B5EF4-FFF2-40B4-BE49-F238E27FC236}">
                <a16:creationId xmlns:a16="http://schemas.microsoft.com/office/drawing/2014/main" id="{F44ADE8C-C693-B723-698D-07200961BD2B}"/>
              </a:ext>
            </a:extLst>
          </p:cNvPr>
          <p:cNvCxnSpPr>
            <a:cxnSpLocks/>
            <a:stCxn id="17" idx="1"/>
            <a:endCxn id="19" idx="3"/>
          </p:cNvCxnSpPr>
          <p:nvPr/>
        </p:nvCxnSpPr>
        <p:spPr>
          <a:xfrm rot="10800000" flipV="1">
            <a:off x="9388062" y="5296147"/>
            <a:ext cx="700412" cy="94794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Connector: Elbow 61">
            <a:extLst>
              <a:ext uri="{FF2B5EF4-FFF2-40B4-BE49-F238E27FC236}">
                <a16:creationId xmlns:a16="http://schemas.microsoft.com/office/drawing/2014/main" id="{3A37B29F-B3EA-E62E-B97B-397F1186C4C6}"/>
              </a:ext>
            </a:extLst>
          </p:cNvPr>
          <p:cNvCxnSpPr>
            <a:cxnSpLocks/>
          </p:cNvCxnSpPr>
          <p:nvPr/>
        </p:nvCxnSpPr>
        <p:spPr>
          <a:xfrm rot="5400000">
            <a:off x="8417991" y="4425669"/>
            <a:ext cx="1137059" cy="1193797"/>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5BFC83FF-23BE-8DCD-3793-4557D46C3FEE}"/>
              </a:ext>
            </a:extLst>
          </p:cNvPr>
          <p:cNvCxnSpPr>
            <a:cxnSpLocks/>
            <a:stCxn id="16" idx="2"/>
          </p:cNvCxnSpPr>
          <p:nvPr/>
        </p:nvCxnSpPr>
        <p:spPr>
          <a:xfrm>
            <a:off x="11018520" y="4413525"/>
            <a:ext cx="0" cy="4089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BB07E489-F2DF-4D04-EBF7-EA71F7FBBF06}"/>
              </a:ext>
            </a:extLst>
          </p:cNvPr>
          <p:cNvCxnSpPr>
            <a:cxnSpLocks/>
          </p:cNvCxnSpPr>
          <p:nvPr/>
        </p:nvCxnSpPr>
        <p:spPr>
          <a:xfrm flipH="1">
            <a:off x="8362124" y="6244093"/>
            <a:ext cx="4973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0908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3C3ADFA-0AEB-0B52-36B4-EDDFC13A001E}"/>
              </a:ext>
            </a:extLst>
          </p:cNvPr>
          <p:cNvSpPr txBox="1">
            <a:spLocks/>
          </p:cNvSpPr>
          <p:nvPr/>
        </p:nvSpPr>
        <p:spPr>
          <a:xfrm>
            <a:off x="1669774" y="3567536"/>
            <a:ext cx="9144000" cy="2676088"/>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50000"/>
              </a:lnSpc>
            </a:pPr>
            <a:r>
              <a:rPr lang="en-GB" sz="4800" dirty="0">
                <a:latin typeface="Lato" panose="020F0502020204030203" pitchFamily="34" charset="0"/>
                <a:ea typeface="Lato" panose="020F0502020204030203" pitchFamily="34" charset="0"/>
                <a:cs typeface="Lato" panose="020F0502020204030203" pitchFamily="34" charset="0"/>
              </a:rPr>
              <a:t>Thank you for participating </a:t>
            </a:r>
            <a:br>
              <a:rPr lang="en-GB" sz="4800" dirty="0">
                <a:latin typeface="Lato" panose="020F0502020204030203" pitchFamily="34" charset="0"/>
                <a:ea typeface="Lato" panose="020F0502020204030203" pitchFamily="34" charset="0"/>
                <a:cs typeface="Lato" panose="020F0502020204030203" pitchFamily="34" charset="0"/>
              </a:rPr>
            </a:br>
            <a:r>
              <a:rPr lang="en-GB" sz="4800" dirty="0">
                <a:latin typeface="Lato" panose="020F0502020204030203" pitchFamily="34" charset="0"/>
                <a:ea typeface="Lato" panose="020F0502020204030203" pitchFamily="34" charset="0"/>
                <a:cs typeface="Lato" panose="020F0502020204030203" pitchFamily="34" charset="0"/>
              </a:rPr>
              <a:t>at the Pearl Valley HOA </a:t>
            </a:r>
            <a:br>
              <a:rPr lang="en-GB" sz="4800" dirty="0">
                <a:latin typeface="Lato" panose="020F0502020204030203" pitchFamily="34" charset="0"/>
                <a:ea typeface="Lato" panose="020F0502020204030203" pitchFamily="34" charset="0"/>
                <a:cs typeface="Lato" panose="020F0502020204030203" pitchFamily="34" charset="0"/>
              </a:rPr>
            </a:br>
            <a:r>
              <a:rPr lang="en-GB" sz="4800" dirty="0">
                <a:latin typeface="Lato" panose="020F0502020204030203" pitchFamily="34" charset="0"/>
                <a:ea typeface="Lato" panose="020F0502020204030203" pitchFamily="34" charset="0"/>
                <a:cs typeface="Lato" panose="020F0502020204030203" pitchFamily="34" charset="0"/>
              </a:rPr>
              <a:t>Townhall Meeting </a:t>
            </a:r>
            <a:endParaRPr lang="en-ZA" sz="4800" dirty="0">
              <a:latin typeface="Lato" panose="020F0502020204030203" pitchFamily="34" charset="0"/>
              <a:ea typeface="Lato" panose="020F0502020204030203" pitchFamily="34" charset="0"/>
              <a:cs typeface="Lato" panose="020F0502020204030203" pitchFamily="34" charset="0"/>
            </a:endParaRPr>
          </a:p>
        </p:txBody>
      </p:sp>
      <p:pic>
        <p:nvPicPr>
          <p:cNvPr id="8" name="Picture 7" descr="A picture containing text&#10;&#10;Description automatically generated">
            <a:extLst>
              <a:ext uri="{FF2B5EF4-FFF2-40B4-BE49-F238E27FC236}">
                <a16:creationId xmlns:a16="http://schemas.microsoft.com/office/drawing/2014/main" id="{8D3C9F58-6683-5340-855D-4ED438BFD4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0175" y="-407404"/>
            <a:ext cx="4651648" cy="3290465"/>
          </a:xfrm>
          <a:prstGeom prst="rect">
            <a:avLst/>
          </a:prstGeom>
        </p:spPr>
      </p:pic>
    </p:spTree>
    <p:extLst>
      <p:ext uri="{BB962C8B-B14F-4D97-AF65-F5344CB8AC3E}">
        <p14:creationId xmlns:p14="http://schemas.microsoft.com/office/powerpoint/2010/main" val="26850042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b761030-2ad2-4f6a-a7a3-c15543033b0c">
      <Terms xmlns="http://schemas.microsoft.com/office/infopath/2007/PartnerControls"/>
    </lcf76f155ced4ddcb4097134ff3c332f>
    <TaxCatchAll xmlns="c998f169-0254-4eb0-970a-c959c094b03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5EFBD1136802E4296E56908BFBF5748" ma:contentTypeVersion="12" ma:contentTypeDescription="Create a new document." ma:contentTypeScope="" ma:versionID="87ccc9bae3d035e4ba256521001d8cbc">
  <xsd:schema xmlns:xsd="http://www.w3.org/2001/XMLSchema" xmlns:xs="http://www.w3.org/2001/XMLSchema" xmlns:p="http://schemas.microsoft.com/office/2006/metadata/properties" xmlns:ns2="2b761030-2ad2-4f6a-a7a3-c15543033b0c" xmlns:ns3="c998f169-0254-4eb0-970a-c959c094b03e" targetNamespace="http://schemas.microsoft.com/office/2006/metadata/properties" ma:root="true" ma:fieldsID="9d8406a3760e1c41469de72222391261" ns2:_="" ns3:_="">
    <xsd:import namespace="2b761030-2ad2-4f6a-a7a3-c15543033b0c"/>
    <xsd:import namespace="c998f169-0254-4eb0-970a-c959c094b03e"/>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761030-2ad2-4f6a-a7a3-c15543033b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3eeca6b-56d6-40de-8963-b2256bb4364d"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998f169-0254-4eb0-970a-c959c094b03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c139e4d4-8e73-4838-bbe3-d11a4644661b}" ma:internalName="TaxCatchAll" ma:showField="CatchAllData" ma:web="c998f169-0254-4eb0-970a-c959c094b03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2817B87-884B-42A3-AF4B-1512CC282577}">
  <ds:schemaRefs>
    <ds:schemaRef ds:uri="http://schemas.microsoft.com/office/2006/metadata/properties"/>
    <ds:schemaRef ds:uri="http://schemas.microsoft.com/office/infopath/2007/PartnerControls"/>
    <ds:schemaRef ds:uri="2b761030-2ad2-4f6a-a7a3-c15543033b0c"/>
    <ds:schemaRef ds:uri="c998f169-0254-4eb0-970a-c959c094b03e"/>
  </ds:schemaRefs>
</ds:datastoreItem>
</file>

<file path=customXml/itemProps2.xml><?xml version="1.0" encoding="utf-8"?>
<ds:datastoreItem xmlns:ds="http://schemas.openxmlformats.org/officeDocument/2006/customXml" ds:itemID="{8F84BC89-D85F-469A-9D3E-4AB366C9D87A}">
  <ds:schemaRefs>
    <ds:schemaRef ds:uri="http://schemas.microsoft.com/sharepoint/v3/contenttype/forms"/>
  </ds:schemaRefs>
</ds:datastoreItem>
</file>

<file path=customXml/itemProps3.xml><?xml version="1.0" encoding="utf-8"?>
<ds:datastoreItem xmlns:ds="http://schemas.openxmlformats.org/officeDocument/2006/customXml" ds:itemID="{F6D7C345-1A73-4DB6-98FE-31FA7FCD49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761030-2ad2-4f6a-a7a3-c15543033b0c"/>
    <ds:schemaRef ds:uri="c998f169-0254-4eb0-970a-c959c094b0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74</TotalTime>
  <Words>612</Words>
  <Application>Microsoft Office PowerPoint</Application>
  <PresentationFormat>Widescreen</PresentationFormat>
  <Paragraphs>45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Lato</vt:lpstr>
      <vt:lpstr>Office Theme</vt:lpstr>
      <vt:lpstr>PowerPoint Presentation</vt:lpstr>
      <vt:lpstr>HOA LEVEL </vt:lpstr>
      <vt:lpstr>DEVELOPER LEVEL </vt:lpstr>
      <vt:lpstr>ROADMAP TO END DEVELOPMENT PERIOD AND BRING SUPER ESTATE DISCUSSIONS TO FINALITY</vt:lpstr>
      <vt:lpstr>ROADMAP TO END DEVELOPMENT PERIOD AND BRING SUPER ESTATE DISCUSSIONS TO FINALITY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Relene Celliers</dc:creator>
  <cp:lastModifiedBy>Relene Celliers</cp:lastModifiedBy>
  <cp:revision>3</cp:revision>
  <cp:lastPrinted>2023-07-03T09:41:29Z</cp:lastPrinted>
  <dcterms:created xsi:type="dcterms:W3CDTF">2022-11-28T12:51:24Z</dcterms:created>
  <dcterms:modified xsi:type="dcterms:W3CDTF">2023-07-27T13:41:09Z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0x010100A5EFBD1136802E4296E56908BFBF5748</vt:lpwstr>
  </property>
  <property fmtid="{D5CDD505-2E9C-101B-9397-08002B2CF9AE}" pid="3" name="MediaServiceImageTags">
    <vt:lpwstr/>
  </property>
</Properties>
</file>